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56" r:id="rId2"/>
    <p:sldId id="257" r:id="rId3"/>
    <p:sldId id="258" r:id="rId4"/>
    <p:sldId id="259" r:id="rId5"/>
    <p:sldId id="264" r:id="rId6"/>
    <p:sldId id="270" r:id="rId7"/>
    <p:sldId id="274" r:id="rId8"/>
    <p:sldId id="271" r:id="rId9"/>
    <p:sldId id="275" r:id="rId10"/>
    <p:sldId id="260" r:id="rId11"/>
    <p:sldId id="267" r:id="rId12"/>
    <p:sldId id="268" r:id="rId13"/>
    <p:sldId id="261" r:id="rId14"/>
    <p:sldId id="269" r:id="rId15"/>
    <p:sldId id="263" r:id="rId16"/>
  </p:sldIdLst>
  <p:sldSz cx="9144000" cy="6858000" type="screen4x3"/>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Comic Sans MS" panose="030F0702030302020204" pitchFamily="66" charset="0"/>
      <p:regular r:id="rId23"/>
      <p:bold r:id="rId24"/>
      <p:italic r:id="rId25"/>
      <p:boldItalic r:id="rId26"/>
    </p:embeddedFont>
    <p:embeddedFont>
      <p:font typeface="Cooper Black" panose="0208090404030B020404" pitchFamily="18" charset="0"/>
      <p:regular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C9DB"/>
    <a:srgbClr val="B7B3CF"/>
    <a:srgbClr val="6450B9"/>
    <a:srgbClr val="D0CD61"/>
    <a:srgbClr val="4F4F19"/>
    <a:srgbClr val="383711"/>
    <a:srgbClr val="D34513"/>
    <a:srgbClr val="A3360F"/>
    <a:srgbClr val="5A5A5A"/>
    <a:srgbClr val="A2A2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60" autoAdjust="0"/>
    <p:restoredTop sz="94660"/>
  </p:normalViewPr>
  <p:slideViewPr>
    <p:cSldViewPr snapToGrid="0">
      <p:cViewPr varScale="1">
        <p:scale>
          <a:sx n="110" d="100"/>
          <a:sy n="110" d="100"/>
        </p:scale>
        <p:origin x="124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image" Target="../media/image8.jpeg"/></Relationships>
</file>

<file path=ppt/diagrams/_rels/data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 Id="rId4" Type="http://schemas.openxmlformats.org/officeDocument/2006/relationships/image" Target="../media/image26.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image" Target="../media/image8.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 Id="rId4" Type="http://schemas.openxmlformats.org/officeDocument/2006/relationships/image" Target="../media/image26.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9E2036-0A42-4AEB-AE6F-5CDF6A4A47A0}" type="doc">
      <dgm:prSet loTypeId="urn:microsoft.com/office/officeart/2008/layout/PictureStrips" loCatId="picture" qsTypeId="urn:microsoft.com/office/officeart/2005/8/quickstyle/simple5" qsCatId="simple" csTypeId="urn:microsoft.com/office/officeart/2005/8/colors/accent0_1" csCatId="mainScheme" phldr="1"/>
      <dgm:spPr/>
      <dgm:t>
        <a:bodyPr/>
        <a:lstStyle/>
        <a:p>
          <a:endParaRPr lang="es-ES"/>
        </a:p>
      </dgm:t>
    </dgm:pt>
    <dgm:pt modelId="{20D282A6-A92D-4498-896D-D6540AAD0D57}">
      <dgm:prSet custT="1"/>
      <dgm:spPr>
        <a:solidFill>
          <a:srgbClr val="CC444A"/>
        </a:solidFill>
      </dgm:spPr>
      <dgm:t>
        <a:bodyPr lIns="324000" rIns="72000"/>
        <a:lstStyle/>
        <a:p>
          <a:pPr algn="l"/>
          <a:r>
            <a:rPr lang="es-ES" sz="2000" b="1" dirty="0">
              <a:solidFill>
                <a:schemeClr val="bg1"/>
              </a:solidFill>
              <a:effectLst>
                <a:outerShdw blurRad="38100" dist="38100" dir="2700000" algn="tl">
                  <a:srgbClr val="000000">
                    <a:alpha val="43137"/>
                  </a:srgbClr>
                </a:outerShdw>
              </a:effectLst>
            </a:rPr>
            <a:t>Se le muestra a Juan el castigo de Dios sobre aquellos que han oprimido al pueblo de Dios desde Jesús hasta la Segunda Venida (paralelo con los siete sellos).</a:t>
          </a:r>
          <a:endParaRPr lang="es-ES" sz="2000" dirty="0">
            <a:solidFill>
              <a:schemeClr val="bg1"/>
            </a:solidFill>
            <a:effectLst>
              <a:outerShdw blurRad="38100" dist="38100" dir="2700000" algn="tl">
                <a:srgbClr val="000000">
                  <a:alpha val="43137"/>
                </a:srgbClr>
              </a:outerShdw>
            </a:effectLst>
          </a:endParaRPr>
        </a:p>
      </dgm:t>
    </dgm:pt>
    <dgm:pt modelId="{963D071C-1411-4EEC-A2CE-1B0314E47C48}" type="parTrans" cxnId="{102E27E7-AD35-4907-8DD7-A6CF37855FDB}">
      <dgm:prSet/>
      <dgm:spPr/>
      <dgm:t>
        <a:bodyPr/>
        <a:lstStyle/>
        <a:p>
          <a:endParaRPr lang="es-ES"/>
        </a:p>
      </dgm:t>
    </dgm:pt>
    <dgm:pt modelId="{EC15865A-F833-4D59-AD36-17DCFF99C3D7}" type="sibTrans" cxnId="{102E27E7-AD35-4907-8DD7-A6CF37855FDB}">
      <dgm:prSet/>
      <dgm:spPr/>
      <dgm:t>
        <a:bodyPr/>
        <a:lstStyle/>
        <a:p>
          <a:endParaRPr lang="es-ES"/>
        </a:p>
      </dgm:t>
    </dgm:pt>
    <dgm:pt modelId="{B62789E7-C41B-4709-AEFE-5CA7E20D2272}">
      <dgm:prSet custT="1"/>
      <dgm:spPr>
        <a:solidFill>
          <a:srgbClr val="982A2E"/>
        </a:solidFill>
      </dgm:spPr>
      <dgm:t>
        <a:bodyPr lIns="324000" rIns="72000"/>
        <a:lstStyle/>
        <a:p>
          <a:r>
            <a:rPr lang="es-ES" sz="2000" b="1" dirty="0">
              <a:solidFill>
                <a:schemeClr val="bg1"/>
              </a:solidFill>
              <a:effectLst>
                <a:outerShdw blurRad="38100" dist="38100" dir="2700000" algn="tl">
                  <a:srgbClr val="000000">
                    <a:alpha val="43137"/>
                  </a:srgbClr>
                </a:outerShdw>
              </a:effectLst>
            </a:rPr>
            <a:t>Se le muestra a Juan el castigo de Dios sobre los que no han aceptado recibir el sello de Dios (paralelo con las siete plagas).</a:t>
          </a:r>
          <a:endParaRPr lang="es-ES" sz="2000" dirty="0">
            <a:solidFill>
              <a:schemeClr val="bg1"/>
            </a:solidFill>
            <a:effectLst>
              <a:outerShdw blurRad="38100" dist="38100" dir="2700000" algn="tl">
                <a:srgbClr val="000000">
                  <a:alpha val="43137"/>
                </a:srgbClr>
              </a:outerShdw>
            </a:effectLst>
          </a:endParaRPr>
        </a:p>
      </dgm:t>
    </dgm:pt>
    <dgm:pt modelId="{3969D4DE-E10D-4176-9762-681B97EB0C47}" type="parTrans" cxnId="{9A3543AB-07B9-4F19-B1CA-0F0C113569C7}">
      <dgm:prSet/>
      <dgm:spPr/>
      <dgm:t>
        <a:bodyPr/>
        <a:lstStyle/>
        <a:p>
          <a:endParaRPr lang="es-ES"/>
        </a:p>
      </dgm:t>
    </dgm:pt>
    <dgm:pt modelId="{EC0FE003-BFD8-4239-96B7-110AEBA99452}" type="sibTrans" cxnId="{9A3543AB-07B9-4F19-B1CA-0F0C113569C7}">
      <dgm:prSet/>
      <dgm:spPr/>
      <dgm:t>
        <a:bodyPr/>
        <a:lstStyle/>
        <a:p>
          <a:endParaRPr lang="es-ES"/>
        </a:p>
      </dgm:t>
    </dgm:pt>
    <dgm:pt modelId="{DC0F2478-CD13-408B-B8BF-B4F69CF34C71}" type="pres">
      <dgm:prSet presAssocID="{369E2036-0A42-4AEB-AE6F-5CDF6A4A47A0}" presName="Name0" presStyleCnt="0">
        <dgm:presLayoutVars>
          <dgm:dir/>
          <dgm:resizeHandles val="exact"/>
        </dgm:presLayoutVars>
      </dgm:prSet>
      <dgm:spPr/>
    </dgm:pt>
    <dgm:pt modelId="{0582E09A-FD16-4AFF-9764-5E6D12685FCB}" type="pres">
      <dgm:prSet presAssocID="{20D282A6-A92D-4498-896D-D6540AAD0D57}" presName="composite" presStyleCnt="0"/>
      <dgm:spPr/>
    </dgm:pt>
    <dgm:pt modelId="{2685EB65-7C40-4DEB-8542-710064E8CFE5}" type="pres">
      <dgm:prSet presAssocID="{20D282A6-A92D-4498-896D-D6540AAD0D57}" presName="rect1" presStyleLbl="trAlignAcc1" presStyleIdx="0" presStyleCnt="2" custScaleX="255538" custLinFactNeighborX="19021">
        <dgm:presLayoutVars>
          <dgm:bulletEnabled val="1"/>
        </dgm:presLayoutVars>
      </dgm:prSet>
      <dgm:spPr/>
    </dgm:pt>
    <dgm:pt modelId="{D1CCF873-8830-413F-AD6B-CA0805C8E6A8}" type="pres">
      <dgm:prSet presAssocID="{20D282A6-A92D-4498-896D-D6540AAD0D57}" presName="rect2" presStyleLbl="fgImgPlace1" presStyleIdx="0" presStyleCnt="2" custFlipHor="0" custScaleX="85161" custLinFactX="-163692" custLinFactNeighborX="-200000" custLinFactNeighborY="10425"/>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936ED3E1-F28D-4696-93BE-93B6EC36E1B6}" type="pres">
      <dgm:prSet presAssocID="{EC15865A-F833-4D59-AD36-17DCFF99C3D7}" presName="sibTrans" presStyleCnt="0"/>
      <dgm:spPr/>
    </dgm:pt>
    <dgm:pt modelId="{5CF0DF31-F679-473A-A3D3-446E0F7CE88C}" type="pres">
      <dgm:prSet presAssocID="{B62789E7-C41B-4709-AEFE-5CA7E20D2272}" presName="composite" presStyleCnt="0"/>
      <dgm:spPr/>
    </dgm:pt>
    <dgm:pt modelId="{D4FB7D31-4387-4E53-8116-5673E7956D8A}" type="pres">
      <dgm:prSet presAssocID="{B62789E7-C41B-4709-AEFE-5CA7E20D2272}" presName="rect1" presStyleLbl="trAlignAcc1" presStyleIdx="1" presStyleCnt="2" custScaleX="254851" custLinFactNeighborX="18860">
        <dgm:presLayoutVars>
          <dgm:bulletEnabled val="1"/>
        </dgm:presLayoutVars>
      </dgm:prSet>
      <dgm:spPr/>
    </dgm:pt>
    <dgm:pt modelId="{53CB2078-78BF-4213-8142-D5F132DFB8F8}" type="pres">
      <dgm:prSet presAssocID="{B62789E7-C41B-4709-AEFE-5CA7E20D2272}" presName="rect2" presStyleLbl="fgImgPlace1" presStyleIdx="1" presStyleCnt="2" custLinFactX="-162466" custLinFactNeighborX="-200000" custLinFactNeighborY="8857"/>
      <dgm:spPr>
        <a:blipFill dpi="0"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Lst>
  <dgm:cxnLst>
    <dgm:cxn modelId="{A38C7128-438D-4D4C-9FD0-3B4038149B53}" type="presOf" srcId="{B62789E7-C41B-4709-AEFE-5CA7E20D2272}" destId="{D4FB7D31-4387-4E53-8116-5673E7956D8A}" srcOrd="0" destOrd="0" presId="urn:microsoft.com/office/officeart/2008/layout/PictureStrips"/>
    <dgm:cxn modelId="{9A3543AB-07B9-4F19-B1CA-0F0C113569C7}" srcId="{369E2036-0A42-4AEB-AE6F-5CDF6A4A47A0}" destId="{B62789E7-C41B-4709-AEFE-5CA7E20D2272}" srcOrd="1" destOrd="0" parTransId="{3969D4DE-E10D-4176-9762-681B97EB0C47}" sibTransId="{EC0FE003-BFD8-4239-96B7-110AEBA99452}"/>
    <dgm:cxn modelId="{5AFD92C4-DE9B-42B2-993C-0402FB55D3AD}" type="presOf" srcId="{369E2036-0A42-4AEB-AE6F-5CDF6A4A47A0}" destId="{DC0F2478-CD13-408B-B8BF-B4F69CF34C71}" srcOrd="0" destOrd="0" presId="urn:microsoft.com/office/officeart/2008/layout/PictureStrips"/>
    <dgm:cxn modelId="{102E27E7-AD35-4907-8DD7-A6CF37855FDB}" srcId="{369E2036-0A42-4AEB-AE6F-5CDF6A4A47A0}" destId="{20D282A6-A92D-4498-896D-D6540AAD0D57}" srcOrd="0" destOrd="0" parTransId="{963D071C-1411-4EEC-A2CE-1B0314E47C48}" sibTransId="{EC15865A-F833-4D59-AD36-17DCFF99C3D7}"/>
    <dgm:cxn modelId="{3256DFFB-E5A0-486C-8E54-4C65938E5712}" type="presOf" srcId="{20D282A6-A92D-4498-896D-D6540AAD0D57}" destId="{2685EB65-7C40-4DEB-8542-710064E8CFE5}" srcOrd="0" destOrd="0" presId="urn:microsoft.com/office/officeart/2008/layout/PictureStrips"/>
    <dgm:cxn modelId="{A30A52F9-6E3D-4575-8624-4C9E946797BA}" type="presParOf" srcId="{DC0F2478-CD13-408B-B8BF-B4F69CF34C71}" destId="{0582E09A-FD16-4AFF-9764-5E6D12685FCB}" srcOrd="0" destOrd="0" presId="urn:microsoft.com/office/officeart/2008/layout/PictureStrips"/>
    <dgm:cxn modelId="{A46B367A-0E7C-4504-8D30-A02907208300}" type="presParOf" srcId="{0582E09A-FD16-4AFF-9764-5E6D12685FCB}" destId="{2685EB65-7C40-4DEB-8542-710064E8CFE5}" srcOrd="0" destOrd="0" presId="urn:microsoft.com/office/officeart/2008/layout/PictureStrips"/>
    <dgm:cxn modelId="{4FDACAFC-C581-41D8-9686-EC0B63FB1A8E}" type="presParOf" srcId="{0582E09A-FD16-4AFF-9764-5E6D12685FCB}" destId="{D1CCF873-8830-413F-AD6B-CA0805C8E6A8}" srcOrd="1" destOrd="0" presId="urn:microsoft.com/office/officeart/2008/layout/PictureStrips"/>
    <dgm:cxn modelId="{B4263D96-5CDB-4F4C-A646-DC854A48FAD0}" type="presParOf" srcId="{DC0F2478-CD13-408B-B8BF-B4F69CF34C71}" destId="{936ED3E1-F28D-4696-93BE-93B6EC36E1B6}" srcOrd="1" destOrd="0" presId="urn:microsoft.com/office/officeart/2008/layout/PictureStrips"/>
    <dgm:cxn modelId="{1D121492-C1A3-46A5-AC4F-720BAB481ABC}" type="presParOf" srcId="{DC0F2478-CD13-408B-B8BF-B4F69CF34C71}" destId="{5CF0DF31-F679-473A-A3D3-446E0F7CE88C}" srcOrd="2" destOrd="0" presId="urn:microsoft.com/office/officeart/2008/layout/PictureStrips"/>
    <dgm:cxn modelId="{C20FC82E-605D-41A6-893B-E8A89CAABB6A}" type="presParOf" srcId="{5CF0DF31-F679-473A-A3D3-446E0F7CE88C}" destId="{D4FB7D31-4387-4E53-8116-5673E7956D8A}" srcOrd="0" destOrd="0" presId="urn:microsoft.com/office/officeart/2008/layout/PictureStrips"/>
    <dgm:cxn modelId="{6C395559-F022-49DF-ACA9-C8472291926A}" type="presParOf" srcId="{5CF0DF31-F679-473A-A3D3-446E0F7CE88C}" destId="{53CB2078-78BF-4213-8142-D5F132DFB8F8}"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BEE450-3B98-4E12-977E-C84C1E1336F9}" type="doc">
      <dgm:prSet loTypeId="urn:microsoft.com/office/officeart/2008/layout/PictureLineup" loCatId="picture" qsTypeId="urn:microsoft.com/office/officeart/2005/8/quickstyle/3d1" qsCatId="3D" csTypeId="urn:microsoft.com/office/officeart/2005/8/colors/accent5_2" csCatId="accent5" phldr="1"/>
      <dgm:spPr/>
      <dgm:t>
        <a:bodyPr/>
        <a:lstStyle/>
        <a:p>
          <a:endParaRPr lang="es-ES"/>
        </a:p>
      </dgm:t>
    </dgm:pt>
    <dgm:pt modelId="{9D2645B0-FA72-4B87-B82A-BCE328141AD1}">
      <dgm:prSet custT="1"/>
      <dgm:spPr>
        <a:solidFill>
          <a:schemeClr val="tx2">
            <a:lumMod val="75000"/>
          </a:schemeClr>
        </a:solidFill>
      </dgm:spPr>
      <dgm:t>
        <a:bodyPr/>
        <a:lstStyle/>
        <a:p>
          <a:r>
            <a:rPr lang="es-ES" sz="2000" b="1" dirty="0">
              <a:solidFill>
                <a:srgbClr val="FFFF66"/>
              </a:solidFill>
              <a:effectLst>
                <a:outerShdw blurRad="38100" dist="38100" dir="2700000" algn="tl">
                  <a:srgbClr val="000000">
                    <a:alpha val="43137"/>
                  </a:srgbClr>
                </a:outerShdw>
              </a:effectLst>
            </a:rPr>
            <a:t>Para congregar al pueblo</a:t>
          </a:r>
          <a:br>
            <a:rPr lang="es-ES" sz="2000" b="1" dirty="0">
              <a:solidFill>
                <a:srgbClr val="FFFF66"/>
              </a:solidFill>
              <a:effectLst>
                <a:outerShdw blurRad="38100" dist="38100" dir="2700000" algn="tl">
                  <a:srgbClr val="000000">
                    <a:alpha val="43137"/>
                  </a:srgbClr>
                </a:outerShdw>
              </a:effectLst>
            </a:rPr>
          </a:br>
          <a:r>
            <a:rPr lang="es-ES" sz="2000" b="1" dirty="0">
              <a:solidFill>
                <a:srgbClr val="FFFF66"/>
              </a:solidFill>
              <a:effectLst>
                <a:outerShdw blurRad="38100" dist="38100" dir="2700000" algn="tl">
                  <a:srgbClr val="000000">
                    <a:alpha val="43137"/>
                  </a:srgbClr>
                </a:outerShdw>
              </a:effectLst>
            </a:rPr>
            <a:t>(Números 10:2-4)</a:t>
          </a:r>
        </a:p>
      </dgm:t>
    </dgm:pt>
    <dgm:pt modelId="{B6AF1570-5833-4DE1-B549-4D53078711CE}" type="parTrans" cxnId="{DABB8EE3-E8FA-4A74-88FE-7D9C02692998}">
      <dgm:prSet/>
      <dgm:spPr/>
      <dgm:t>
        <a:bodyPr/>
        <a:lstStyle/>
        <a:p>
          <a:endParaRPr lang="es-ES" sz="2000" b="1">
            <a:solidFill>
              <a:srgbClr val="FFFF66"/>
            </a:solidFill>
            <a:effectLst/>
          </a:endParaRPr>
        </a:p>
      </dgm:t>
    </dgm:pt>
    <dgm:pt modelId="{ADCE6186-7761-4FE3-AE65-4DD7F3846871}" type="sibTrans" cxnId="{DABB8EE3-E8FA-4A74-88FE-7D9C02692998}">
      <dgm:prSet/>
      <dgm:spPr/>
      <dgm:t>
        <a:bodyPr/>
        <a:lstStyle/>
        <a:p>
          <a:endParaRPr lang="es-ES" sz="2000" b="1">
            <a:solidFill>
              <a:srgbClr val="FFFF66"/>
            </a:solidFill>
            <a:effectLst/>
          </a:endParaRPr>
        </a:p>
      </dgm:t>
    </dgm:pt>
    <dgm:pt modelId="{9A05EEB3-8549-4B00-A38C-A372BC6D32D0}">
      <dgm:prSet custT="1"/>
      <dgm:spPr>
        <a:solidFill>
          <a:schemeClr val="tx2">
            <a:lumMod val="75000"/>
          </a:schemeClr>
        </a:solidFill>
      </dgm:spPr>
      <dgm:t>
        <a:bodyPr/>
        <a:lstStyle/>
        <a:p>
          <a:r>
            <a:rPr lang="es-ES" sz="2000" b="1" dirty="0">
              <a:solidFill>
                <a:srgbClr val="FFFF66"/>
              </a:solidFill>
              <a:effectLst>
                <a:outerShdw blurRad="38100" dist="38100" dir="2700000" algn="tl">
                  <a:srgbClr val="000000">
                    <a:alpha val="43137"/>
                  </a:srgbClr>
                </a:outerShdw>
              </a:effectLst>
            </a:rPr>
            <a:t>Para avisar del peligro y convocar la guerra</a:t>
          </a:r>
          <a:br>
            <a:rPr lang="es-ES" sz="2000" b="1" dirty="0">
              <a:solidFill>
                <a:srgbClr val="FFFF66"/>
              </a:solidFill>
              <a:effectLst>
                <a:outerShdw blurRad="38100" dist="38100" dir="2700000" algn="tl">
                  <a:srgbClr val="000000">
                    <a:alpha val="43137"/>
                  </a:srgbClr>
                </a:outerShdw>
              </a:effectLst>
            </a:rPr>
          </a:br>
          <a:r>
            <a:rPr lang="es-ES" sz="2000" b="1" dirty="0">
              <a:solidFill>
                <a:srgbClr val="FFFF66"/>
              </a:solidFill>
              <a:effectLst>
                <a:outerShdw blurRad="38100" dist="38100" dir="2700000" algn="tl">
                  <a:srgbClr val="000000">
                    <a:alpha val="43137"/>
                  </a:srgbClr>
                </a:outerShdw>
              </a:effectLst>
            </a:rPr>
            <a:t>(Números 10:9)</a:t>
          </a:r>
        </a:p>
      </dgm:t>
    </dgm:pt>
    <dgm:pt modelId="{86EDE49A-AD35-4EA4-9F9F-733136334F1B}" type="parTrans" cxnId="{CDF91105-8E9D-4C22-A788-C7811C9D7FCD}">
      <dgm:prSet/>
      <dgm:spPr/>
      <dgm:t>
        <a:bodyPr/>
        <a:lstStyle/>
        <a:p>
          <a:endParaRPr lang="es-ES" sz="2000" b="1">
            <a:solidFill>
              <a:srgbClr val="FFFF66"/>
            </a:solidFill>
            <a:effectLst/>
          </a:endParaRPr>
        </a:p>
      </dgm:t>
    </dgm:pt>
    <dgm:pt modelId="{50B5640F-87BE-4199-B26F-8A02044DE0CE}" type="sibTrans" cxnId="{CDF91105-8E9D-4C22-A788-C7811C9D7FCD}">
      <dgm:prSet/>
      <dgm:spPr/>
      <dgm:t>
        <a:bodyPr/>
        <a:lstStyle/>
        <a:p>
          <a:endParaRPr lang="es-ES" sz="2000" b="1">
            <a:solidFill>
              <a:srgbClr val="FFFF66"/>
            </a:solidFill>
            <a:effectLst/>
          </a:endParaRPr>
        </a:p>
      </dgm:t>
    </dgm:pt>
    <dgm:pt modelId="{1A2EB03D-8DB5-43A7-8FDF-E6A810F8948C}">
      <dgm:prSet custT="1"/>
      <dgm:spPr>
        <a:solidFill>
          <a:schemeClr val="tx2">
            <a:lumMod val="75000"/>
          </a:schemeClr>
        </a:solidFill>
      </dgm:spPr>
      <dgm:t>
        <a:bodyPr/>
        <a:lstStyle/>
        <a:p>
          <a:r>
            <a:rPr lang="es-ES" sz="2000" b="1" dirty="0">
              <a:solidFill>
                <a:srgbClr val="FFFF66"/>
              </a:solidFill>
              <a:effectLst>
                <a:outerShdw blurRad="38100" dist="38100" dir="2700000" algn="tl">
                  <a:srgbClr val="000000">
                    <a:alpha val="43137"/>
                  </a:srgbClr>
                </a:outerShdw>
              </a:effectLst>
            </a:rPr>
            <a:t>Para acompañar las festividades, los holocaustos y los sacrificios</a:t>
          </a:r>
          <a:br>
            <a:rPr lang="es-ES" sz="2000" b="1" dirty="0">
              <a:solidFill>
                <a:srgbClr val="FFFF66"/>
              </a:solidFill>
              <a:effectLst>
                <a:outerShdw blurRad="38100" dist="38100" dir="2700000" algn="tl">
                  <a:srgbClr val="000000">
                    <a:alpha val="43137"/>
                  </a:srgbClr>
                </a:outerShdw>
              </a:effectLst>
            </a:rPr>
          </a:br>
          <a:r>
            <a:rPr lang="es-ES" sz="2000" b="1" dirty="0">
              <a:solidFill>
                <a:srgbClr val="FFFF66"/>
              </a:solidFill>
              <a:effectLst>
                <a:outerShdw blurRad="38100" dist="38100" dir="2700000" algn="tl">
                  <a:srgbClr val="000000">
                    <a:alpha val="43137"/>
                  </a:srgbClr>
                </a:outerShdw>
              </a:effectLst>
            </a:rPr>
            <a:t>de paz</a:t>
          </a:r>
          <a:br>
            <a:rPr lang="es-ES" sz="2000" b="1" dirty="0">
              <a:solidFill>
                <a:srgbClr val="FFFF66"/>
              </a:solidFill>
              <a:effectLst>
                <a:outerShdw blurRad="38100" dist="38100" dir="2700000" algn="tl">
                  <a:srgbClr val="000000">
                    <a:alpha val="43137"/>
                  </a:srgbClr>
                </a:outerShdw>
              </a:effectLst>
            </a:rPr>
          </a:br>
          <a:r>
            <a:rPr lang="es-ES" sz="2000" b="1" dirty="0">
              <a:solidFill>
                <a:srgbClr val="FFFF66"/>
              </a:solidFill>
              <a:effectLst>
                <a:outerShdw blurRad="38100" dist="38100" dir="2700000" algn="tl">
                  <a:srgbClr val="000000">
                    <a:alpha val="43137"/>
                  </a:srgbClr>
                </a:outerShdw>
              </a:effectLst>
            </a:rPr>
            <a:t>(Números 10:10)</a:t>
          </a:r>
        </a:p>
      </dgm:t>
    </dgm:pt>
    <dgm:pt modelId="{52D86DE0-4A20-41CF-A0C7-C1D0AF5112E1}" type="parTrans" cxnId="{4A4665BC-1BF9-494B-B2FE-E9A8AFAD113A}">
      <dgm:prSet/>
      <dgm:spPr/>
      <dgm:t>
        <a:bodyPr/>
        <a:lstStyle/>
        <a:p>
          <a:endParaRPr lang="es-ES" sz="2000" b="1">
            <a:solidFill>
              <a:srgbClr val="FFFF66"/>
            </a:solidFill>
            <a:effectLst/>
          </a:endParaRPr>
        </a:p>
      </dgm:t>
    </dgm:pt>
    <dgm:pt modelId="{8BB94892-A7D7-478F-9647-E27B4947DB25}" type="sibTrans" cxnId="{4A4665BC-1BF9-494B-B2FE-E9A8AFAD113A}">
      <dgm:prSet/>
      <dgm:spPr/>
      <dgm:t>
        <a:bodyPr/>
        <a:lstStyle/>
        <a:p>
          <a:endParaRPr lang="es-ES" sz="2000" b="1">
            <a:solidFill>
              <a:srgbClr val="FFFF66"/>
            </a:solidFill>
            <a:effectLst/>
          </a:endParaRPr>
        </a:p>
      </dgm:t>
    </dgm:pt>
    <dgm:pt modelId="{18AB412D-1BA0-4493-8310-D463A38982C5}">
      <dgm:prSet custT="1"/>
      <dgm:spPr>
        <a:solidFill>
          <a:schemeClr val="tx2">
            <a:lumMod val="75000"/>
          </a:schemeClr>
        </a:solidFill>
      </dgm:spPr>
      <dgm:t>
        <a:bodyPr/>
        <a:lstStyle/>
        <a:p>
          <a:r>
            <a:rPr lang="es-ES" sz="2000" b="1" dirty="0">
              <a:solidFill>
                <a:srgbClr val="FFFF66"/>
              </a:solidFill>
              <a:effectLst>
                <a:outerShdw blurRad="38100" dist="38100" dir="2700000" algn="tl">
                  <a:srgbClr val="000000">
                    <a:alpha val="43137"/>
                  </a:srgbClr>
                </a:outerShdw>
              </a:effectLst>
            </a:rPr>
            <a:t>Para anunciar el “día del Jehová”, es decir, el Juicio (Joel 2:1)</a:t>
          </a:r>
        </a:p>
      </dgm:t>
    </dgm:pt>
    <dgm:pt modelId="{249935CA-D4A6-42FF-B818-28505F2C69E0}" type="parTrans" cxnId="{4E5E23F1-C3EC-46B9-80F9-6E46C4E3E861}">
      <dgm:prSet/>
      <dgm:spPr/>
      <dgm:t>
        <a:bodyPr/>
        <a:lstStyle/>
        <a:p>
          <a:endParaRPr lang="es-ES" sz="2000" b="1">
            <a:solidFill>
              <a:srgbClr val="FFFF66"/>
            </a:solidFill>
            <a:effectLst/>
          </a:endParaRPr>
        </a:p>
      </dgm:t>
    </dgm:pt>
    <dgm:pt modelId="{A6156562-8B9B-4461-8D4F-4B67E49FD149}" type="sibTrans" cxnId="{4E5E23F1-C3EC-46B9-80F9-6E46C4E3E861}">
      <dgm:prSet/>
      <dgm:spPr/>
      <dgm:t>
        <a:bodyPr/>
        <a:lstStyle/>
        <a:p>
          <a:endParaRPr lang="es-ES" sz="2000" b="1">
            <a:solidFill>
              <a:srgbClr val="FFFF66"/>
            </a:solidFill>
            <a:effectLst/>
          </a:endParaRPr>
        </a:p>
      </dgm:t>
    </dgm:pt>
    <dgm:pt modelId="{40E4675B-09F1-4871-A94C-CDCC65366632}" type="pres">
      <dgm:prSet presAssocID="{81BEE450-3B98-4E12-977E-C84C1E1336F9}" presName="Name0" presStyleCnt="0">
        <dgm:presLayoutVars>
          <dgm:chMax/>
          <dgm:chPref/>
          <dgm:dir/>
          <dgm:animLvl val="lvl"/>
          <dgm:resizeHandles val="exact"/>
        </dgm:presLayoutVars>
      </dgm:prSet>
      <dgm:spPr/>
    </dgm:pt>
    <dgm:pt modelId="{52B1B749-8AFE-4DA6-8CFD-35610DCAA179}" type="pres">
      <dgm:prSet presAssocID="{9D2645B0-FA72-4B87-B82A-BCE328141AD1}" presName="composite" presStyleCnt="0"/>
      <dgm:spPr/>
    </dgm:pt>
    <dgm:pt modelId="{BE0F7D9F-8230-4C50-9938-628087F9B48C}" type="pres">
      <dgm:prSet presAssocID="{9D2645B0-FA72-4B87-B82A-BCE328141AD1}" presName="Image" presStyleLbl="alignNode1" presStyleIdx="0" presStyleCnt="4"/>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5732C0C6-8719-41B7-960A-72CE9FA2BD26}" type="pres">
      <dgm:prSet presAssocID="{9D2645B0-FA72-4B87-B82A-BCE328141AD1}" presName="Accent" presStyleLbl="parChTrans1D1" presStyleIdx="0" presStyleCnt="4"/>
      <dgm:spPr/>
    </dgm:pt>
    <dgm:pt modelId="{617CE7BC-BF18-4426-8360-69BB1542B981}" type="pres">
      <dgm:prSet presAssocID="{9D2645B0-FA72-4B87-B82A-BCE328141AD1}" presName="Parent" presStyleLbl="revTx" presStyleIdx="0" presStyleCnt="4">
        <dgm:presLayoutVars>
          <dgm:chMax val="0"/>
          <dgm:chPref val="0"/>
          <dgm:bulletEnabled val="1"/>
        </dgm:presLayoutVars>
      </dgm:prSet>
      <dgm:spPr/>
    </dgm:pt>
    <dgm:pt modelId="{E6423B29-604C-4237-9094-9DC3E789C8A9}" type="pres">
      <dgm:prSet presAssocID="{ADCE6186-7761-4FE3-AE65-4DD7F3846871}" presName="sibTrans" presStyleCnt="0"/>
      <dgm:spPr/>
    </dgm:pt>
    <dgm:pt modelId="{0F6CA143-3125-4EED-9FAE-82C3E001D9E2}" type="pres">
      <dgm:prSet presAssocID="{9A05EEB3-8549-4B00-A38C-A372BC6D32D0}" presName="composite" presStyleCnt="0"/>
      <dgm:spPr/>
    </dgm:pt>
    <dgm:pt modelId="{1FA06582-AB2E-4A16-A21C-8EE605B75E5B}" type="pres">
      <dgm:prSet presAssocID="{9A05EEB3-8549-4B00-A38C-A372BC6D32D0}" presName="Image" presStyleLbl="alignNode1" presStyleIdx="1" presStyleCnt="4"/>
      <dgm:spPr>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9CDBE102-482A-4C72-A6B3-3567D102D774}" type="pres">
      <dgm:prSet presAssocID="{9A05EEB3-8549-4B00-A38C-A372BC6D32D0}" presName="Accent" presStyleLbl="parChTrans1D1" presStyleIdx="1" presStyleCnt="4"/>
      <dgm:spPr/>
    </dgm:pt>
    <dgm:pt modelId="{8791C3AC-2E39-4466-AB61-2845C05B2516}" type="pres">
      <dgm:prSet presAssocID="{9A05EEB3-8549-4B00-A38C-A372BC6D32D0}" presName="Parent" presStyleLbl="revTx" presStyleIdx="1" presStyleCnt="4">
        <dgm:presLayoutVars>
          <dgm:chMax val="0"/>
          <dgm:chPref val="0"/>
          <dgm:bulletEnabled val="1"/>
        </dgm:presLayoutVars>
      </dgm:prSet>
      <dgm:spPr/>
    </dgm:pt>
    <dgm:pt modelId="{DFF49661-6B2E-4A8C-AFBB-98896BA1C8D8}" type="pres">
      <dgm:prSet presAssocID="{50B5640F-87BE-4199-B26F-8A02044DE0CE}" presName="sibTrans" presStyleCnt="0"/>
      <dgm:spPr/>
    </dgm:pt>
    <dgm:pt modelId="{2EE4CC78-4562-48D6-A069-FEE5A7FD143E}" type="pres">
      <dgm:prSet presAssocID="{1A2EB03D-8DB5-43A7-8FDF-E6A810F8948C}" presName="composite" presStyleCnt="0"/>
      <dgm:spPr/>
    </dgm:pt>
    <dgm:pt modelId="{3D57285F-F6E2-4154-8F15-FDE5E3E35DF9}" type="pres">
      <dgm:prSet presAssocID="{1A2EB03D-8DB5-43A7-8FDF-E6A810F8948C}" presName="Image" presStyleLbl="alignNode1" presStyleIdx="2" presStyleCnt="4"/>
      <dgm:spPr>
        <a:blipFill dpi="0" rotWithShape="1">
          <a:blip xmlns:r="http://schemas.openxmlformats.org/officeDocument/2006/relationships" r:embed="rId3" cstate="screen">
            <a:extLst>
              <a:ext uri="{28A0092B-C50C-407E-A947-70E740481C1C}">
                <a14:useLocalDpi xmlns:a14="http://schemas.microsoft.com/office/drawing/2010/main"/>
              </a:ext>
            </a:extLst>
          </a:blip>
          <a:srcRect/>
          <a:stretch>
            <a:fillRect b="244"/>
          </a:stretch>
        </a:blipFill>
      </dgm:spPr>
    </dgm:pt>
    <dgm:pt modelId="{FC8C71B2-4D6F-4C79-B100-264C3126BE34}" type="pres">
      <dgm:prSet presAssocID="{1A2EB03D-8DB5-43A7-8FDF-E6A810F8948C}" presName="Accent" presStyleLbl="parChTrans1D1" presStyleIdx="2" presStyleCnt="4"/>
      <dgm:spPr/>
    </dgm:pt>
    <dgm:pt modelId="{68D7F951-166E-4CE7-B54A-A6C6046D9320}" type="pres">
      <dgm:prSet presAssocID="{1A2EB03D-8DB5-43A7-8FDF-E6A810F8948C}" presName="Parent" presStyleLbl="revTx" presStyleIdx="2" presStyleCnt="4">
        <dgm:presLayoutVars>
          <dgm:chMax val="0"/>
          <dgm:chPref val="0"/>
          <dgm:bulletEnabled val="1"/>
        </dgm:presLayoutVars>
      </dgm:prSet>
      <dgm:spPr/>
    </dgm:pt>
    <dgm:pt modelId="{EFFD3F05-1267-4C93-BC7C-5925DF8D8535}" type="pres">
      <dgm:prSet presAssocID="{8BB94892-A7D7-478F-9647-E27B4947DB25}" presName="sibTrans" presStyleCnt="0"/>
      <dgm:spPr/>
    </dgm:pt>
    <dgm:pt modelId="{70DCD9DB-121B-49F6-8E29-7E94A5344949}" type="pres">
      <dgm:prSet presAssocID="{18AB412D-1BA0-4493-8310-D463A38982C5}" presName="composite" presStyleCnt="0"/>
      <dgm:spPr/>
    </dgm:pt>
    <dgm:pt modelId="{41235B70-C029-4E3E-8619-BD031F7E76A1}" type="pres">
      <dgm:prSet presAssocID="{18AB412D-1BA0-4493-8310-D463A38982C5}" presName="Image" presStyleLbl="alignNode1" presStyleIdx="3" presStyleCnt="4"/>
      <dgm:spPr>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dgm:spPr>
    </dgm:pt>
    <dgm:pt modelId="{69A182D4-1571-4DD9-91AA-D1BA7252D854}" type="pres">
      <dgm:prSet presAssocID="{18AB412D-1BA0-4493-8310-D463A38982C5}" presName="Accent" presStyleLbl="parChTrans1D1" presStyleIdx="3" presStyleCnt="4"/>
      <dgm:spPr/>
    </dgm:pt>
    <dgm:pt modelId="{DC162905-16BD-4266-9682-14D2A1FB360F}" type="pres">
      <dgm:prSet presAssocID="{18AB412D-1BA0-4493-8310-D463A38982C5}" presName="Parent" presStyleLbl="revTx" presStyleIdx="3" presStyleCnt="4">
        <dgm:presLayoutVars>
          <dgm:chMax val="0"/>
          <dgm:chPref val="0"/>
          <dgm:bulletEnabled val="1"/>
        </dgm:presLayoutVars>
      </dgm:prSet>
      <dgm:spPr/>
    </dgm:pt>
  </dgm:ptLst>
  <dgm:cxnLst>
    <dgm:cxn modelId="{CDF91105-8E9D-4C22-A788-C7811C9D7FCD}" srcId="{81BEE450-3B98-4E12-977E-C84C1E1336F9}" destId="{9A05EEB3-8549-4B00-A38C-A372BC6D32D0}" srcOrd="1" destOrd="0" parTransId="{86EDE49A-AD35-4EA4-9F9F-733136334F1B}" sibTransId="{50B5640F-87BE-4199-B26F-8A02044DE0CE}"/>
    <dgm:cxn modelId="{D907FB12-1307-4972-9F0E-58300086543C}" type="presOf" srcId="{1A2EB03D-8DB5-43A7-8FDF-E6A810F8948C}" destId="{68D7F951-166E-4CE7-B54A-A6C6046D9320}" srcOrd="0" destOrd="0" presId="urn:microsoft.com/office/officeart/2008/layout/PictureLineup"/>
    <dgm:cxn modelId="{9BC4C888-FD7E-4DB5-B26E-0FE5A97FCA87}" type="presOf" srcId="{9D2645B0-FA72-4B87-B82A-BCE328141AD1}" destId="{617CE7BC-BF18-4426-8360-69BB1542B981}" srcOrd="0" destOrd="0" presId="urn:microsoft.com/office/officeart/2008/layout/PictureLineup"/>
    <dgm:cxn modelId="{E87985BB-7E50-4FC8-9DA5-5578D880BB15}" type="presOf" srcId="{18AB412D-1BA0-4493-8310-D463A38982C5}" destId="{DC162905-16BD-4266-9682-14D2A1FB360F}" srcOrd="0" destOrd="0" presId="urn:microsoft.com/office/officeart/2008/layout/PictureLineup"/>
    <dgm:cxn modelId="{4A4665BC-1BF9-494B-B2FE-E9A8AFAD113A}" srcId="{81BEE450-3B98-4E12-977E-C84C1E1336F9}" destId="{1A2EB03D-8DB5-43A7-8FDF-E6A810F8948C}" srcOrd="2" destOrd="0" parTransId="{52D86DE0-4A20-41CF-A0C7-C1D0AF5112E1}" sibTransId="{8BB94892-A7D7-478F-9647-E27B4947DB25}"/>
    <dgm:cxn modelId="{9965CBC1-F575-4E0B-8E91-3C74556C2DE1}" type="presOf" srcId="{9A05EEB3-8549-4B00-A38C-A372BC6D32D0}" destId="{8791C3AC-2E39-4466-AB61-2845C05B2516}" srcOrd="0" destOrd="0" presId="urn:microsoft.com/office/officeart/2008/layout/PictureLineup"/>
    <dgm:cxn modelId="{8A2803CE-FA37-45E5-88E5-EE5A4DB594E8}" type="presOf" srcId="{81BEE450-3B98-4E12-977E-C84C1E1336F9}" destId="{40E4675B-09F1-4871-A94C-CDCC65366632}" srcOrd="0" destOrd="0" presId="urn:microsoft.com/office/officeart/2008/layout/PictureLineup"/>
    <dgm:cxn modelId="{DABB8EE3-E8FA-4A74-88FE-7D9C02692998}" srcId="{81BEE450-3B98-4E12-977E-C84C1E1336F9}" destId="{9D2645B0-FA72-4B87-B82A-BCE328141AD1}" srcOrd="0" destOrd="0" parTransId="{B6AF1570-5833-4DE1-B549-4D53078711CE}" sibTransId="{ADCE6186-7761-4FE3-AE65-4DD7F3846871}"/>
    <dgm:cxn modelId="{4E5E23F1-C3EC-46B9-80F9-6E46C4E3E861}" srcId="{81BEE450-3B98-4E12-977E-C84C1E1336F9}" destId="{18AB412D-1BA0-4493-8310-D463A38982C5}" srcOrd="3" destOrd="0" parTransId="{249935CA-D4A6-42FF-B818-28505F2C69E0}" sibTransId="{A6156562-8B9B-4461-8D4F-4B67E49FD149}"/>
    <dgm:cxn modelId="{17EC0CC0-3597-4524-9734-D3C5B6D568B0}" type="presParOf" srcId="{40E4675B-09F1-4871-A94C-CDCC65366632}" destId="{52B1B749-8AFE-4DA6-8CFD-35610DCAA179}" srcOrd="0" destOrd="0" presId="urn:microsoft.com/office/officeart/2008/layout/PictureLineup"/>
    <dgm:cxn modelId="{6647CB33-9675-4786-B6E6-B59098EC1E04}" type="presParOf" srcId="{52B1B749-8AFE-4DA6-8CFD-35610DCAA179}" destId="{BE0F7D9F-8230-4C50-9938-628087F9B48C}" srcOrd="0" destOrd="0" presId="urn:microsoft.com/office/officeart/2008/layout/PictureLineup"/>
    <dgm:cxn modelId="{29FDF834-8673-43EB-BE25-6E53793EA290}" type="presParOf" srcId="{52B1B749-8AFE-4DA6-8CFD-35610DCAA179}" destId="{5732C0C6-8719-41B7-960A-72CE9FA2BD26}" srcOrd="1" destOrd="0" presId="urn:microsoft.com/office/officeart/2008/layout/PictureLineup"/>
    <dgm:cxn modelId="{C194DC0D-6EE0-47BD-80A0-389E0CBB3470}" type="presParOf" srcId="{52B1B749-8AFE-4DA6-8CFD-35610DCAA179}" destId="{617CE7BC-BF18-4426-8360-69BB1542B981}" srcOrd="2" destOrd="0" presId="urn:microsoft.com/office/officeart/2008/layout/PictureLineup"/>
    <dgm:cxn modelId="{BBB68BAB-6907-45D9-8517-0C5973A72181}" type="presParOf" srcId="{40E4675B-09F1-4871-A94C-CDCC65366632}" destId="{E6423B29-604C-4237-9094-9DC3E789C8A9}" srcOrd="1" destOrd="0" presId="urn:microsoft.com/office/officeart/2008/layout/PictureLineup"/>
    <dgm:cxn modelId="{1AC0700D-72B9-4026-B38F-BC6FD039B696}" type="presParOf" srcId="{40E4675B-09F1-4871-A94C-CDCC65366632}" destId="{0F6CA143-3125-4EED-9FAE-82C3E001D9E2}" srcOrd="2" destOrd="0" presId="urn:microsoft.com/office/officeart/2008/layout/PictureLineup"/>
    <dgm:cxn modelId="{308502D7-E7E4-4E1D-B6A2-E4F618516843}" type="presParOf" srcId="{0F6CA143-3125-4EED-9FAE-82C3E001D9E2}" destId="{1FA06582-AB2E-4A16-A21C-8EE605B75E5B}" srcOrd="0" destOrd="0" presId="urn:microsoft.com/office/officeart/2008/layout/PictureLineup"/>
    <dgm:cxn modelId="{86B1E600-5BA3-4267-BF7C-3D383A4127A2}" type="presParOf" srcId="{0F6CA143-3125-4EED-9FAE-82C3E001D9E2}" destId="{9CDBE102-482A-4C72-A6B3-3567D102D774}" srcOrd="1" destOrd="0" presId="urn:microsoft.com/office/officeart/2008/layout/PictureLineup"/>
    <dgm:cxn modelId="{051CF91B-FE1B-4081-A10D-920F27806496}" type="presParOf" srcId="{0F6CA143-3125-4EED-9FAE-82C3E001D9E2}" destId="{8791C3AC-2E39-4466-AB61-2845C05B2516}" srcOrd="2" destOrd="0" presId="urn:microsoft.com/office/officeart/2008/layout/PictureLineup"/>
    <dgm:cxn modelId="{EB738E66-E2A9-4C7E-839D-5E92B4F31278}" type="presParOf" srcId="{40E4675B-09F1-4871-A94C-CDCC65366632}" destId="{DFF49661-6B2E-4A8C-AFBB-98896BA1C8D8}" srcOrd="3" destOrd="0" presId="urn:microsoft.com/office/officeart/2008/layout/PictureLineup"/>
    <dgm:cxn modelId="{8EEC85C4-F4C2-43C0-AF29-D9562C0D55C6}" type="presParOf" srcId="{40E4675B-09F1-4871-A94C-CDCC65366632}" destId="{2EE4CC78-4562-48D6-A069-FEE5A7FD143E}" srcOrd="4" destOrd="0" presId="urn:microsoft.com/office/officeart/2008/layout/PictureLineup"/>
    <dgm:cxn modelId="{11476D56-CCBD-4419-84B9-43811CEA71B0}" type="presParOf" srcId="{2EE4CC78-4562-48D6-A069-FEE5A7FD143E}" destId="{3D57285F-F6E2-4154-8F15-FDE5E3E35DF9}" srcOrd="0" destOrd="0" presId="urn:microsoft.com/office/officeart/2008/layout/PictureLineup"/>
    <dgm:cxn modelId="{590D0D01-49AC-44EE-90BD-9A8084DC1E0F}" type="presParOf" srcId="{2EE4CC78-4562-48D6-A069-FEE5A7FD143E}" destId="{FC8C71B2-4D6F-4C79-B100-264C3126BE34}" srcOrd="1" destOrd="0" presId="urn:microsoft.com/office/officeart/2008/layout/PictureLineup"/>
    <dgm:cxn modelId="{508ACB43-DD81-43C7-8FA4-D8D38B58E1B6}" type="presParOf" srcId="{2EE4CC78-4562-48D6-A069-FEE5A7FD143E}" destId="{68D7F951-166E-4CE7-B54A-A6C6046D9320}" srcOrd="2" destOrd="0" presId="urn:microsoft.com/office/officeart/2008/layout/PictureLineup"/>
    <dgm:cxn modelId="{09F37467-3975-454D-B560-9728A5EB78AB}" type="presParOf" srcId="{40E4675B-09F1-4871-A94C-CDCC65366632}" destId="{EFFD3F05-1267-4C93-BC7C-5925DF8D8535}" srcOrd="5" destOrd="0" presId="urn:microsoft.com/office/officeart/2008/layout/PictureLineup"/>
    <dgm:cxn modelId="{55809704-3EA4-45EF-85A7-8BBE51FA4A8C}" type="presParOf" srcId="{40E4675B-09F1-4871-A94C-CDCC65366632}" destId="{70DCD9DB-121B-49F6-8E29-7E94A5344949}" srcOrd="6" destOrd="0" presId="urn:microsoft.com/office/officeart/2008/layout/PictureLineup"/>
    <dgm:cxn modelId="{2921CD66-FB62-470D-BC43-966F0FCACF0B}" type="presParOf" srcId="{70DCD9DB-121B-49F6-8E29-7E94A5344949}" destId="{41235B70-C029-4E3E-8619-BD031F7E76A1}" srcOrd="0" destOrd="0" presId="urn:microsoft.com/office/officeart/2008/layout/PictureLineup"/>
    <dgm:cxn modelId="{36052737-7DE5-4694-874E-27AC428AD50A}" type="presParOf" srcId="{70DCD9DB-121B-49F6-8E29-7E94A5344949}" destId="{69A182D4-1571-4DD9-91AA-D1BA7252D854}" srcOrd="1" destOrd="0" presId="urn:microsoft.com/office/officeart/2008/layout/PictureLineup"/>
    <dgm:cxn modelId="{BD05DEAC-1DFA-4B5D-B05B-612E82CA5523}" type="presParOf" srcId="{70DCD9DB-121B-49F6-8E29-7E94A5344949}" destId="{DC162905-16BD-4266-9682-14D2A1FB360F}" srcOrd="2" destOrd="0" presId="urn:microsoft.com/office/officeart/2008/layout/PictureLineup"/>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85EB65-7C40-4DEB-8542-710064E8CFE5}">
      <dsp:nvSpPr>
        <dsp:cNvPr id="0" name=""/>
        <dsp:cNvSpPr/>
      </dsp:nvSpPr>
      <dsp:spPr>
        <a:xfrm>
          <a:off x="1152849" y="153789"/>
          <a:ext cx="7451170" cy="911211"/>
        </a:xfrm>
        <a:prstGeom prst="rect">
          <a:avLst/>
        </a:prstGeom>
        <a:solidFill>
          <a:srgbClr val="CC444A"/>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24000" tIns="76200" rIns="72000" bIns="76200" numCol="1" spcCol="1270" anchor="ctr" anchorCtr="0">
          <a:noAutofit/>
        </a:bodyPr>
        <a:lstStyle/>
        <a:p>
          <a:pPr marL="0" lvl="0" indent="0" algn="l" defTabSz="889000">
            <a:lnSpc>
              <a:spcPct val="90000"/>
            </a:lnSpc>
            <a:spcBef>
              <a:spcPct val="0"/>
            </a:spcBef>
            <a:spcAft>
              <a:spcPct val="35000"/>
            </a:spcAft>
            <a:buNone/>
          </a:pPr>
          <a:r>
            <a:rPr lang="es-ES" sz="2000" b="1" kern="1200" dirty="0">
              <a:solidFill>
                <a:schemeClr val="bg1"/>
              </a:solidFill>
              <a:effectLst>
                <a:outerShdw blurRad="38100" dist="38100" dir="2700000" algn="tl">
                  <a:srgbClr val="000000">
                    <a:alpha val="43137"/>
                  </a:srgbClr>
                </a:outerShdw>
              </a:effectLst>
            </a:rPr>
            <a:t>Se le muestra a Juan el castigo de Dios sobre aquellos que han oprimido al pueblo de Dios desde Jesús hasta la Segunda Venida (paralelo con los siete sellos).</a:t>
          </a:r>
          <a:endParaRPr lang="es-ES" sz="2000" kern="1200" dirty="0">
            <a:solidFill>
              <a:schemeClr val="bg1"/>
            </a:solidFill>
            <a:effectLst>
              <a:outerShdw blurRad="38100" dist="38100" dir="2700000" algn="tl">
                <a:srgbClr val="000000">
                  <a:alpha val="43137"/>
                </a:srgbClr>
              </a:outerShdw>
            </a:effectLst>
          </a:endParaRPr>
        </a:p>
      </dsp:txBody>
      <dsp:txXfrm>
        <a:off x="1152849" y="153789"/>
        <a:ext cx="7451170" cy="911211"/>
      </dsp:txXfrm>
    </dsp:sp>
    <dsp:sp modelId="{D1CCF873-8830-413F-AD6B-CA0805C8E6A8}">
      <dsp:nvSpPr>
        <dsp:cNvPr id="0" name=""/>
        <dsp:cNvSpPr/>
      </dsp:nvSpPr>
      <dsp:spPr>
        <a:xfrm>
          <a:off x="471897" y="121913"/>
          <a:ext cx="543197" cy="956771"/>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D4FB7D31-4387-4E53-8116-5673E7956D8A}">
      <dsp:nvSpPr>
        <dsp:cNvPr id="0" name=""/>
        <dsp:cNvSpPr/>
      </dsp:nvSpPr>
      <dsp:spPr>
        <a:xfrm>
          <a:off x="1160169" y="1304016"/>
          <a:ext cx="7426445" cy="910635"/>
        </a:xfrm>
        <a:prstGeom prst="rect">
          <a:avLst/>
        </a:prstGeom>
        <a:solidFill>
          <a:srgbClr val="982A2E"/>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24000" tIns="76200" rIns="72000" bIns="76200" numCol="1" spcCol="1270" anchor="ctr" anchorCtr="0">
          <a:noAutofit/>
        </a:bodyPr>
        <a:lstStyle/>
        <a:p>
          <a:pPr marL="0" lvl="0" indent="0" algn="l" defTabSz="889000">
            <a:lnSpc>
              <a:spcPct val="90000"/>
            </a:lnSpc>
            <a:spcBef>
              <a:spcPct val="0"/>
            </a:spcBef>
            <a:spcAft>
              <a:spcPct val="35000"/>
            </a:spcAft>
            <a:buNone/>
          </a:pPr>
          <a:r>
            <a:rPr lang="es-ES" sz="2000" b="1" kern="1200" dirty="0">
              <a:solidFill>
                <a:schemeClr val="bg1"/>
              </a:solidFill>
              <a:effectLst>
                <a:outerShdw blurRad="38100" dist="38100" dir="2700000" algn="tl">
                  <a:srgbClr val="000000">
                    <a:alpha val="43137"/>
                  </a:srgbClr>
                </a:outerShdw>
              </a:effectLst>
            </a:rPr>
            <a:t>Se le muestra a Juan el castigo de Dios sobre los que no han aceptado recibir el sello de Dios (paralelo con las siete plagas).</a:t>
          </a:r>
          <a:endParaRPr lang="es-ES" sz="2000" kern="1200" dirty="0">
            <a:solidFill>
              <a:schemeClr val="bg1"/>
            </a:solidFill>
            <a:effectLst>
              <a:outerShdw blurRad="38100" dist="38100" dir="2700000" algn="tl">
                <a:srgbClr val="000000">
                  <a:alpha val="43137"/>
                </a:srgbClr>
              </a:outerShdw>
            </a:effectLst>
          </a:endParaRPr>
        </a:p>
      </dsp:txBody>
      <dsp:txXfrm>
        <a:off x="1160169" y="1304016"/>
        <a:ext cx="7426445" cy="910635"/>
      </dsp:txXfrm>
    </dsp:sp>
    <dsp:sp modelId="{53CB2078-78BF-4213-8142-D5F132DFB8F8}">
      <dsp:nvSpPr>
        <dsp:cNvPr id="0" name=""/>
        <dsp:cNvSpPr/>
      </dsp:nvSpPr>
      <dsp:spPr>
        <a:xfrm>
          <a:off x="434849" y="1257168"/>
          <a:ext cx="637445" cy="956167"/>
        </a:xfrm>
        <a:prstGeom prst="rect">
          <a:avLst/>
        </a:prstGeom>
        <a:blipFill dpi="0"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F7D9F-8230-4C50-9938-628087F9B48C}">
      <dsp:nvSpPr>
        <dsp:cNvPr id="0" name=""/>
        <dsp:cNvSpPr/>
      </dsp:nvSpPr>
      <dsp:spPr>
        <a:xfrm>
          <a:off x="324848" y="0"/>
          <a:ext cx="2005359" cy="2005359"/>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732C0C6-8719-41B7-960A-72CE9FA2BD26}">
      <dsp:nvSpPr>
        <dsp:cNvPr id="0" name=""/>
        <dsp:cNvSpPr/>
      </dsp:nvSpPr>
      <dsp:spPr>
        <a:xfrm>
          <a:off x="324848" y="0"/>
          <a:ext cx="200" cy="4010719"/>
        </a:xfrm>
        <a:prstGeom prst="line">
          <a:avLst/>
        </a:pr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17CE7BC-BF18-4426-8360-69BB1542B981}">
      <dsp:nvSpPr>
        <dsp:cNvPr id="0" name=""/>
        <dsp:cNvSpPr/>
      </dsp:nvSpPr>
      <dsp:spPr>
        <a:xfrm>
          <a:off x="324848" y="2005359"/>
          <a:ext cx="2005359" cy="2005359"/>
        </a:xfrm>
        <a:prstGeom prst="rect">
          <a:avLst/>
        </a:prstGeom>
        <a:solidFill>
          <a:schemeClr val="tx2">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b="1" kern="1200" dirty="0">
              <a:solidFill>
                <a:srgbClr val="FFFF66"/>
              </a:solidFill>
              <a:effectLst>
                <a:outerShdw blurRad="38100" dist="38100" dir="2700000" algn="tl">
                  <a:srgbClr val="000000">
                    <a:alpha val="43137"/>
                  </a:srgbClr>
                </a:outerShdw>
              </a:effectLst>
            </a:rPr>
            <a:t>Para congregar al pueblo</a:t>
          </a:r>
          <a:br>
            <a:rPr lang="es-ES" sz="2000" b="1" kern="1200" dirty="0">
              <a:solidFill>
                <a:srgbClr val="FFFF66"/>
              </a:solidFill>
              <a:effectLst>
                <a:outerShdw blurRad="38100" dist="38100" dir="2700000" algn="tl">
                  <a:srgbClr val="000000">
                    <a:alpha val="43137"/>
                  </a:srgbClr>
                </a:outerShdw>
              </a:effectLst>
            </a:rPr>
          </a:br>
          <a:r>
            <a:rPr lang="es-ES" sz="2000" b="1" kern="1200" dirty="0">
              <a:solidFill>
                <a:srgbClr val="FFFF66"/>
              </a:solidFill>
              <a:effectLst>
                <a:outerShdw blurRad="38100" dist="38100" dir="2700000" algn="tl">
                  <a:srgbClr val="000000">
                    <a:alpha val="43137"/>
                  </a:srgbClr>
                </a:outerShdw>
              </a:effectLst>
            </a:rPr>
            <a:t>(Números 10:2-4)</a:t>
          </a:r>
        </a:p>
      </dsp:txBody>
      <dsp:txXfrm>
        <a:off x="324848" y="2005359"/>
        <a:ext cx="2005359" cy="2005359"/>
      </dsp:txXfrm>
    </dsp:sp>
    <dsp:sp modelId="{1FA06582-AB2E-4A16-A21C-8EE605B75E5B}">
      <dsp:nvSpPr>
        <dsp:cNvPr id="0" name=""/>
        <dsp:cNvSpPr/>
      </dsp:nvSpPr>
      <dsp:spPr>
        <a:xfrm>
          <a:off x="2331075" y="0"/>
          <a:ext cx="2005359" cy="2005359"/>
        </a:xfrm>
        <a:prstGeom prst="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CDBE102-482A-4C72-A6B3-3567D102D774}">
      <dsp:nvSpPr>
        <dsp:cNvPr id="0" name=""/>
        <dsp:cNvSpPr/>
      </dsp:nvSpPr>
      <dsp:spPr>
        <a:xfrm>
          <a:off x="2331075" y="0"/>
          <a:ext cx="200" cy="4010719"/>
        </a:xfrm>
        <a:prstGeom prst="line">
          <a:avLst/>
        </a:pr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791C3AC-2E39-4466-AB61-2845C05B2516}">
      <dsp:nvSpPr>
        <dsp:cNvPr id="0" name=""/>
        <dsp:cNvSpPr/>
      </dsp:nvSpPr>
      <dsp:spPr>
        <a:xfrm>
          <a:off x="2331075" y="2005359"/>
          <a:ext cx="2005359" cy="2005359"/>
        </a:xfrm>
        <a:prstGeom prst="rect">
          <a:avLst/>
        </a:prstGeom>
        <a:solidFill>
          <a:schemeClr val="tx2">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b="1" kern="1200" dirty="0">
              <a:solidFill>
                <a:srgbClr val="FFFF66"/>
              </a:solidFill>
              <a:effectLst>
                <a:outerShdw blurRad="38100" dist="38100" dir="2700000" algn="tl">
                  <a:srgbClr val="000000">
                    <a:alpha val="43137"/>
                  </a:srgbClr>
                </a:outerShdw>
              </a:effectLst>
            </a:rPr>
            <a:t>Para avisar del peligro y convocar la guerra</a:t>
          </a:r>
          <a:br>
            <a:rPr lang="es-ES" sz="2000" b="1" kern="1200" dirty="0">
              <a:solidFill>
                <a:srgbClr val="FFFF66"/>
              </a:solidFill>
              <a:effectLst>
                <a:outerShdw blurRad="38100" dist="38100" dir="2700000" algn="tl">
                  <a:srgbClr val="000000">
                    <a:alpha val="43137"/>
                  </a:srgbClr>
                </a:outerShdw>
              </a:effectLst>
            </a:rPr>
          </a:br>
          <a:r>
            <a:rPr lang="es-ES" sz="2000" b="1" kern="1200" dirty="0">
              <a:solidFill>
                <a:srgbClr val="FFFF66"/>
              </a:solidFill>
              <a:effectLst>
                <a:outerShdw blurRad="38100" dist="38100" dir="2700000" algn="tl">
                  <a:srgbClr val="000000">
                    <a:alpha val="43137"/>
                  </a:srgbClr>
                </a:outerShdw>
              </a:effectLst>
            </a:rPr>
            <a:t>(Números 10:9)</a:t>
          </a:r>
        </a:p>
      </dsp:txBody>
      <dsp:txXfrm>
        <a:off x="2331075" y="2005359"/>
        <a:ext cx="2005359" cy="2005359"/>
      </dsp:txXfrm>
    </dsp:sp>
    <dsp:sp modelId="{3D57285F-F6E2-4154-8F15-FDE5E3E35DF9}">
      <dsp:nvSpPr>
        <dsp:cNvPr id="0" name=""/>
        <dsp:cNvSpPr/>
      </dsp:nvSpPr>
      <dsp:spPr>
        <a:xfrm>
          <a:off x="4337302" y="0"/>
          <a:ext cx="2005359" cy="2005359"/>
        </a:xfrm>
        <a:prstGeom prst="rect">
          <a:avLst/>
        </a:prstGeom>
        <a:blipFill dpi="0" rotWithShape="1">
          <a:blip xmlns:r="http://schemas.openxmlformats.org/officeDocument/2006/relationships" r:embed="rId3" cstate="screen">
            <a:extLst>
              <a:ext uri="{28A0092B-C50C-407E-A947-70E740481C1C}">
                <a14:useLocalDpi xmlns:a14="http://schemas.microsoft.com/office/drawing/2010/main"/>
              </a:ext>
            </a:extLst>
          </a:blip>
          <a:srcRect/>
          <a:stretch>
            <a:fillRect b="244"/>
          </a:stretch>
        </a:blip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C8C71B2-4D6F-4C79-B100-264C3126BE34}">
      <dsp:nvSpPr>
        <dsp:cNvPr id="0" name=""/>
        <dsp:cNvSpPr/>
      </dsp:nvSpPr>
      <dsp:spPr>
        <a:xfrm>
          <a:off x="4337302" y="0"/>
          <a:ext cx="200" cy="4010719"/>
        </a:xfrm>
        <a:prstGeom prst="line">
          <a:avLst/>
        </a:pr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8D7F951-166E-4CE7-B54A-A6C6046D9320}">
      <dsp:nvSpPr>
        <dsp:cNvPr id="0" name=""/>
        <dsp:cNvSpPr/>
      </dsp:nvSpPr>
      <dsp:spPr>
        <a:xfrm>
          <a:off x="4337302" y="2005359"/>
          <a:ext cx="2005359" cy="2005359"/>
        </a:xfrm>
        <a:prstGeom prst="rect">
          <a:avLst/>
        </a:prstGeom>
        <a:solidFill>
          <a:schemeClr val="tx2">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b="1" kern="1200" dirty="0">
              <a:solidFill>
                <a:srgbClr val="FFFF66"/>
              </a:solidFill>
              <a:effectLst>
                <a:outerShdw blurRad="38100" dist="38100" dir="2700000" algn="tl">
                  <a:srgbClr val="000000">
                    <a:alpha val="43137"/>
                  </a:srgbClr>
                </a:outerShdw>
              </a:effectLst>
            </a:rPr>
            <a:t>Para acompañar las festividades, los holocaustos y los sacrificios</a:t>
          </a:r>
          <a:br>
            <a:rPr lang="es-ES" sz="2000" b="1" kern="1200" dirty="0">
              <a:solidFill>
                <a:srgbClr val="FFFF66"/>
              </a:solidFill>
              <a:effectLst>
                <a:outerShdw blurRad="38100" dist="38100" dir="2700000" algn="tl">
                  <a:srgbClr val="000000">
                    <a:alpha val="43137"/>
                  </a:srgbClr>
                </a:outerShdw>
              </a:effectLst>
            </a:rPr>
          </a:br>
          <a:r>
            <a:rPr lang="es-ES" sz="2000" b="1" kern="1200" dirty="0">
              <a:solidFill>
                <a:srgbClr val="FFFF66"/>
              </a:solidFill>
              <a:effectLst>
                <a:outerShdw blurRad="38100" dist="38100" dir="2700000" algn="tl">
                  <a:srgbClr val="000000">
                    <a:alpha val="43137"/>
                  </a:srgbClr>
                </a:outerShdw>
              </a:effectLst>
            </a:rPr>
            <a:t>de paz</a:t>
          </a:r>
          <a:br>
            <a:rPr lang="es-ES" sz="2000" b="1" kern="1200" dirty="0">
              <a:solidFill>
                <a:srgbClr val="FFFF66"/>
              </a:solidFill>
              <a:effectLst>
                <a:outerShdw blurRad="38100" dist="38100" dir="2700000" algn="tl">
                  <a:srgbClr val="000000">
                    <a:alpha val="43137"/>
                  </a:srgbClr>
                </a:outerShdw>
              </a:effectLst>
            </a:rPr>
          </a:br>
          <a:r>
            <a:rPr lang="es-ES" sz="2000" b="1" kern="1200" dirty="0">
              <a:solidFill>
                <a:srgbClr val="FFFF66"/>
              </a:solidFill>
              <a:effectLst>
                <a:outerShdw blurRad="38100" dist="38100" dir="2700000" algn="tl">
                  <a:srgbClr val="000000">
                    <a:alpha val="43137"/>
                  </a:srgbClr>
                </a:outerShdw>
              </a:effectLst>
            </a:rPr>
            <a:t>(Números 10:10)</a:t>
          </a:r>
        </a:p>
      </dsp:txBody>
      <dsp:txXfrm>
        <a:off x="4337302" y="2005359"/>
        <a:ext cx="2005359" cy="2005359"/>
      </dsp:txXfrm>
    </dsp:sp>
    <dsp:sp modelId="{41235B70-C029-4E3E-8619-BD031F7E76A1}">
      <dsp:nvSpPr>
        <dsp:cNvPr id="0" name=""/>
        <dsp:cNvSpPr/>
      </dsp:nvSpPr>
      <dsp:spPr>
        <a:xfrm>
          <a:off x="6343529" y="0"/>
          <a:ext cx="2005359" cy="2005359"/>
        </a:xfrm>
        <a:prstGeom prst="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9A182D4-1571-4DD9-91AA-D1BA7252D854}">
      <dsp:nvSpPr>
        <dsp:cNvPr id="0" name=""/>
        <dsp:cNvSpPr/>
      </dsp:nvSpPr>
      <dsp:spPr>
        <a:xfrm>
          <a:off x="6343529" y="0"/>
          <a:ext cx="200" cy="4010719"/>
        </a:xfrm>
        <a:prstGeom prst="line">
          <a:avLst/>
        </a:pr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C162905-16BD-4266-9682-14D2A1FB360F}">
      <dsp:nvSpPr>
        <dsp:cNvPr id="0" name=""/>
        <dsp:cNvSpPr/>
      </dsp:nvSpPr>
      <dsp:spPr>
        <a:xfrm>
          <a:off x="6343529" y="2005359"/>
          <a:ext cx="2005359" cy="2005359"/>
        </a:xfrm>
        <a:prstGeom prst="rect">
          <a:avLst/>
        </a:prstGeom>
        <a:solidFill>
          <a:schemeClr val="tx2">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s-ES" sz="2000" b="1" kern="1200" dirty="0">
              <a:solidFill>
                <a:srgbClr val="FFFF66"/>
              </a:solidFill>
              <a:effectLst>
                <a:outerShdw blurRad="38100" dist="38100" dir="2700000" algn="tl">
                  <a:srgbClr val="000000">
                    <a:alpha val="43137"/>
                  </a:srgbClr>
                </a:outerShdw>
              </a:effectLst>
            </a:rPr>
            <a:t>Para anunciar el “día del Jehová”, es decir, el Juicio (Joel 2:1)</a:t>
          </a:r>
        </a:p>
      </dsp:txBody>
      <dsp:txXfrm>
        <a:off x="6343529" y="2005359"/>
        <a:ext cx="2005359" cy="2005359"/>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8C55EFE-CBB2-4574-A8CC-65975F5A7101}" type="datetimeFigureOut">
              <a:rPr lang="es-ES" smtClean="0"/>
              <a:t>31/01/2019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73CF924-8B68-4D95-AB59-62C2083655E9}" type="slidenum">
              <a:rPr lang="es-ES" smtClean="0"/>
              <a:t>‹Nº›</a:t>
            </a:fld>
            <a:endParaRPr lang="es-ES"/>
          </a:p>
        </p:txBody>
      </p:sp>
    </p:spTree>
    <p:extLst>
      <p:ext uri="{BB962C8B-B14F-4D97-AF65-F5344CB8AC3E}">
        <p14:creationId xmlns:p14="http://schemas.microsoft.com/office/powerpoint/2010/main" val="176996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8C55EFE-CBB2-4574-A8CC-65975F5A7101}" type="datetimeFigureOut">
              <a:rPr lang="es-ES" smtClean="0"/>
              <a:t>31/01/2019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73CF924-8B68-4D95-AB59-62C2083655E9}" type="slidenum">
              <a:rPr lang="es-ES" smtClean="0"/>
              <a:t>‹Nº›</a:t>
            </a:fld>
            <a:endParaRPr lang="es-ES"/>
          </a:p>
        </p:txBody>
      </p:sp>
    </p:spTree>
    <p:extLst>
      <p:ext uri="{BB962C8B-B14F-4D97-AF65-F5344CB8AC3E}">
        <p14:creationId xmlns:p14="http://schemas.microsoft.com/office/powerpoint/2010/main" val="172189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8C55EFE-CBB2-4574-A8CC-65975F5A7101}" type="datetimeFigureOut">
              <a:rPr lang="es-ES" smtClean="0"/>
              <a:t>31/01/2019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73CF924-8B68-4D95-AB59-62C2083655E9}" type="slidenum">
              <a:rPr lang="es-ES" smtClean="0"/>
              <a:t>‹Nº›</a:t>
            </a:fld>
            <a:endParaRPr lang="es-ES"/>
          </a:p>
        </p:txBody>
      </p:sp>
    </p:spTree>
    <p:extLst>
      <p:ext uri="{BB962C8B-B14F-4D97-AF65-F5344CB8AC3E}">
        <p14:creationId xmlns:p14="http://schemas.microsoft.com/office/powerpoint/2010/main" val="4309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8C55EFE-CBB2-4574-A8CC-65975F5A7101}" type="datetimeFigureOut">
              <a:rPr lang="es-ES" smtClean="0"/>
              <a:t>31/01/2019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73CF924-8B68-4D95-AB59-62C2083655E9}" type="slidenum">
              <a:rPr lang="es-ES" smtClean="0"/>
              <a:t>‹Nº›</a:t>
            </a:fld>
            <a:endParaRPr lang="es-ES"/>
          </a:p>
        </p:txBody>
      </p:sp>
    </p:spTree>
    <p:extLst>
      <p:ext uri="{BB962C8B-B14F-4D97-AF65-F5344CB8AC3E}">
        <p14:creationId xmlns:p14="http://schemas.microsoft.com/office/powerpoint/2010/main" val="234703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38C55EFE-CBB2-4574-A8CC-65975F5A7101}" type="datetimeFigureOut">
              <a:rPr lang="es-ES" smtClean="0"/>
              <a:t>31/01/2019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73CF924-8B68-4D95-AB59-62C2083655E9}" type="slidenum">
              <a:rPr lang="es-ES" smtClean="0"/>
              <a:t>‹Nº›</a:t>
            </a:fld>
            <a:endParaRPr lang="es-ES"/>
          </a:p>
        </p:txBody>
      </p:sp>
    </p:spTree>
    <p:extLst>
      <p:ext uri="{BB962C8B-B14F-4D97-AF65-F5344CB8AC3E}">
        <p14:creationId xmlns:p14="http://schemas.microsoft.com/office/powerpoint/2010/main" val="33322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8C55EFE-CBB2-4574-A8CC-65975F5A7101}" type="datetimeFigureOut">
              <a:rPr lang="es-ES" smtClean="0"/>
              <a:t>31/01/2019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73CF924-8B68-4D95-AB59-62C2083655E9}" type="slidenum">
              <a:rPr lang="es-ES" smtClean="0"/>
              <a:t>‹Nº›</a:t>
            </a:fld>
            <a:endParaRPr lang="es-ES"/>
          </a:p>
        </p:txBody>
      </p:sp>
    </p:spTree>
    <p:extLst>
      <p:ext uri="{BB962C8B-B14F-4D97-AF65-F5344CB8AC3E}">
        <p14:creationId xmlns:p14="http://schemas.microsoft.com/office/powerpoint/2010/main" val="5524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8C55EFE-CBB2-4574-A8CC-65975F5A7101}" type="datetimeFigureOut">
              <a:rPr lang="es-ES" smtClean="0"/>
              <a:t>31/01/2019</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73CF924-8B68-4D95-AB59-62C2083655E9}" type="slidenum">
              <a:rPr lang="es-ES" smtClean="0"/>
              <a:t>‹Nº›</a:t>
            </a:fld>
            <a:endParaRPr lang="es-ES"/>
          </a:p>
        </p:txBody>
      </p:sp>
    </p:spTree>
    <p:extLst>
      <p:ext uri="{BB962C8B-B14F-4D97-AF65-F5344CB8AC3E}">
        <p14:creationId xmlns:p14="http://schemas.microsoft.com/office/powerpoint/2010/main" val="246953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8C55EFE-CBB2-4574-A8CC-65975F5A7101}" type="datetimeFigureOut">
              <a:rPr lang="es-ES" smtClean="0"/>
              <a:t>31/01/2019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73CF924-8B68-4D95-AB59-62C2083655E9}" type="slidenum">
              <a:rPr lang="es-ES" smtClean="0"/>
              <a:t>‹Nº›</a:t>
            </a:fld>
            <a:endParaRPr lang="es-ES"/>
          </a:p>
        </p:txBody>
      </p:sp>
    </p:spTree>
    <p:extLst>
      <p:ext uri="{BB962C8B-B14F-4D97-AF65-F5344CB8AC3E}">
        <p14:creationId xmlns:p14="http://schemas.microsoft.com/office/powerpoint/2010/main" val="159571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C55EFE-CBB2-4574-A8CC-65975F5A7101}" type="datetimeFigureOut">
              <a:rPr lang="es-ES" smtClean="0"/>
              <a:t>31/01/2019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73CF924-8B68-4D95-AB59-62C2083655E9}" type="slidenum">
              <a:rPr lang="es-ES" smtClean="0"/>
              <a:t>‹Nº›</a:t>
            </a:fld>
            <a:endParaRPr lang="es-ES"/>
          </a:p>
        </p:txBody>
      </p:sp>
    </p:spTree>
    <p:extLst>
      <p:ext uri="{BB962C8B-B14F-4D97-AF65-F5344CB8AC3E}">
        <p14:creationId xmlns:p14="http://schemas.microsoft.com/office/powerpoint/2010/main" val="32576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38C55EFE-CBB2-4574-A8CC-65975F5A7101}" type="datetimeFigureOut">
              <a:rPr lang="es-ES" smtClean="0"/>
              <a:t>31/01/2019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73CF924-8B68-4D95-AB59-62C2083655E9}" type="slidenum">
              <a:rPr lang="es-ES" smtClean="0"/>
              <a:t>‹Nº›</a:t>
            </a:fld>
            <a:endParaRPr lang="es-ES"/>
          </a:p>
        </p:txBody>
      </p:sp>
    </p:spTree>
    <p:extLst>
      <p:ext uri="{BB962C8B-B14F-4D97-AF65-F5344CB8AC3E}">
        <p14:creationId xmlns:p14="http://schemas.microsoft.com/office/powerpoint/2010/main" val="276427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38C55EFE-CBB2-4574-A8CC-65975F5A7101}" type="datetimeFigureOut">
              <a:rPr lang="es-ES" smtClean="0"/>
              <a:t>31/01/2019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73CF924-8B68-4D95-AB59-62C2083655E9}" type="slidenum">
              <a:rPr lang="es-ES" smtClean="0"/>
              <a:t>‹Nº›</a:t>
            </a:fld>
            <a:endParaRPr lang="es-ES"/>
          </a:p>
        </p:txBody>
      </p:sp>
    </p:spTree>
    <p:extLst>
      <p:ext uri="{BB962C8B-B14F-4D97-AF65-F5344CB8AC3E}">
        <p14:creationId xmlns:p14="http://schemas.microsoft.com/office/powerpoint/2010/main" val="288302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C55EFE-CBB2-4574-A8CC-65975F5A7101}" type="datetimeFigureOut">
              <a:rPr lang="es-ES" smtClean="0"/>
              <a:t>31/01/2019</a:t>
            </a:fld>
            <a:endParaRPr lang="es-E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CF924-8B68-4D95-AB59-62C2083655E9}" type="slidenum">
              <a:rPr lang="es-ES" smtClean="0"/>
              <a:t>‹Nº›</a:t>
            </a:fld>
            <a:endParaRPr lang="es-ES"/>
          </a:p>
        </p:txBody>
      </p:sp>
    </p:spTree>
    <p:extLst>
      <p:ext uri="{BB962C8B-B14F-4D97-AF65-F5344CB8AC3E}">
        <p14:creationId xmlns:p14="http://schemas.microsoft.com/office/powerpoint/2010/main" val="11068307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7.xml"/><Relationship Id="rId5" Type="http://schemas.openxmlformats.org/officeDocument/2006/relationships/image" Target="../media/image49.jp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jpg"/></Relationships>
</file>

<file path=ppt/slides/_rels/slide1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7.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g"/></Relationships>
</file>

<file path=ppt/slides/_rels/slide15.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13.png"/><Relationship Id="rId5" Type="http://schemas.openxmlformats.org/officeDocument/2006/relationships/diagramQuickStyle" Target="../diagrams/quickStyle1.xml"/><Relationship Id="rId10" Type="http://schemas.openxmlformats.org/officeDocument/2006/relationships/image" Target="../media/image12.png"/><Relationship Id="rId4" Type="http://schemas.openxmlformats.org/officeDocument/2006/relationships/diagramLayout" Target="../diagrams/layout1.xml"/><Relationship Id="rId9" Type="http://schemas.openxmlformats.org/officeDocument/2006/relationships/image" Target="../media/image11.png"/><Relationship Id="rId14" Type="http://schemas.openxmlformats.org/officeDocument/2006/relationships/image" Target="../media/image16.jpeg"/></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8.jpeg"/></Relationships>
</file>

<file path=ppt/slides/_rels/slide5.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7.jpg"/><Relationship Id="rId7" Type="http://schemas.openxmlformats.org/officeDocument/2006/relationships/image" Target="../media/image33.jpeg"/><Relationship Id="rId12" Type="http://schemas.openxmlformats.org/officeDocument/2006/relationships/image" Target="../media/image38.jpe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2.jpeg"/><Relationship Id="rId11" Type="http://schemas.openxmlformats.org/officeDocument/2006/relationships/image" Target="../media/image37.jpeg"/><Relationship Id="rId5" Type="http://schemas.openxmlformats.org/officeDocument/2006/relationships/image" Target="../media/image31.jpe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jpg"/></Relationships>
</file>

<file path=ppt/slides/_rels/slide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jpeg"/></Relationships>
</file>

<file path=ppt/slides/_rels/slide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jpeg"/></Relationships>
</file>

<file path=ppt/slides/_rels/slide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duotone>
              <a:schemeClr val="accent3">
                <a:shade val="45000"/>
                <a:satMod val="135000"/>
              </a:schemeClr>
              <a:prstClr val="white"/>
            </a:duotone>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A7D994A-E494-4B31-96D0-E5D341B9E0E2}"/>
              </a:ext>
            </a:extLst>
          </p:cNvPr>
          <p:cNvSpPr txBox="1"/>
          <p:nvPr/>
        </p:nvSpPr>
        <p:spPr>
          <a:xfrm>
            <a:off x="1489167" y="339633"/>
            <a:ext cx="7654834" cy="1015663"/>
          </a:xfrm>
          <a:prstGeom prst="rect">
            <a:avLst/>
          </a:prstGeom>
          <a:noFill/>
        </p:spPr>
        <p:txBody>
          <a:bodyPr wrap="square" rtlCol="0">
            <a:spAutoFit/>
            <a:scene3d>
              <a:camera prst="orthographicFront"/>
              <a:lightRig rig="threePt" dir="t"/>
            </a:scene3d>
            <a:sp3d extrusionH="57150">
              <a:bevelT w="38100" h="38100" prst="convex"/>
            </a:sp3d>
          </a:bodyPr>
          <a:lstStyle/>
          <a:p>
            <a:pPr algn="ctr"/>
            <a:r>
              <a:rPr lang="es-ES" sz="6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eflection blurRad="6350" stA="60000" endA="900" endPos="58000" dir="5400000" sy="-100000" algn="bl" rotWithShape="0"/>
                </a:effectLst>
              </a:rPr>
              <a:t>LAS SIETE TROMPETAS</a:t>
            </a:r>
          </a:p>
        </p:txBody>
      </p:sp>
      <p:sp>
        <p:nvSpPr>
          <p:cNvPr id="5" name="CuadroTexto 4">
            <a:extLst>
              <a:ext uri="{FF2B5EF4-FFF2-40B4-BE49-F238E27FC236}">
                <a16:creationId xmlns:a16="http://schemas.microsoft.com/office/drawing/2014/main" id="{255A0020-78E1-4DE0-A0DE-7F4ECA21E530}"/>
              </a:ext>
            </a:extLst>
          </p:cNvPr>
          <p:cNvSpPr txBox="1"/>
          <p:nvPr/>
        </p:nvSpPr>
        <p:spPr>
          <a:xfrm>
            <a:off x="0" y="6476285"/>
            <a:ext cx="3886385" cy="369332"/>
          </a:xfrm>
          <a:prstGeom prst="rect">
            <a:avLst/>
          </a:prstGeom>
          <a:noFill/>
        </p:spPr>
        <p:txBody>
          <a:bodyPr wrap="none" rtlCol="0">
            <a:spAutoFit/>
          </a:bodyPr>
          <a:lstStyle/>
          <a:p>
            <a:r>
              <a:rPr lang="es-ES" b="1" dirty="0">
                <a:solidFill>
                  <a:srgbClr val="BAB0E6"/>
                </a:solidFill>
                <a:effectLst>
                  <a:outerShdw blurRad="38100" dist="38100" dir="2700000" algn="tl">
                    <a:srgbClr val="000000">
                      <a:alpha val="43137"/>
                    </a:srgbClr>
                  </a:outerShdw>
                </a:effectLst>
              </a:rPr>
              <a:t>Lección 7 para el 16 de febrero de 2019</a:t>
            </a:r>
          </a:p>
        </p:txBody>
      </p:sp>
      <p:pic>
        <p:nvPicPr>
          <p:cNvPr id="3" name="Imagen 2" descr="Imagen que contiene mesa&#10;&#10;Descripción generada automáticamente">
            <a:extLst>
              <a:ext uri="{FF2B5EF4-FFF2-40B4-BE49-F238E27FC236}">
                <a16:creationId xmlns:a16="http://schemas.microsoft.com/office/drawing/2014/main" id="{5CB8512A-7E44-4937-8763-9D639FF6E0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589" y="1739150"/>
            <a:ext cx="9480062" cy="4740031"/>
          </a:xfrm>
          <a:prstGeom prst="rect">
            <a:avLst/>
          </a:prstGeom>
          <a:ln>
            <a:noFill/>
          </a:ln>
          <a:effectLst>
            <a:softEdge rad="112500"/>
          </a:effectLst>
        </p:spPr>
      </p:pic>
      <p:grpSp>
        <p:nvGrpSpPr>
          <p:cNvPr id="14" name="Grupo 13">
            <a:extLst>
              <a:ext uri="{FF2B5EF4-FFF2-40B4-BE49-F238E27FC236}">
                <a16:creationId xmlns:a16="http://schemas.microsoft.com/office/drawing/2014/main" id="{986D251A-2663-409F-8434-B6971FC39082}"/>
              </a:ext>
            </a:extLst>
          </p:cNvPr>
          <p:cNvGrpSpPr/>
          <p:nvPr/>
        </p:nvGrpSpPr>
        <p:grpSpPr>
          <a:xfrm>
            <a:off x="-168534" y="-306572"/>
            <a:ext cx="1543427" cy="1816286"/>
            <a:chOff x="-168534" y="-306572"/>
            <a:chExt cx="1543427" cy="1816286"/>
          </a:xfrm>
        </p:grpSpPr>
        <p:pic>
          <p:nvPicPr>
            <p:cNvPr id="8" name="Imagen 7" descr="Imagen que contiene béisbol&#10;&#10;Descripción generada automáticamente">
              <a:extLst>
                <a:ext uri="{FF2B5EF4-FFF2-40B4-BE49-F238E27FC236}">
                  <a16:creationId xmlns:a16="http://schemas.microsoft.com/office/drawing/2014/main" id="{9486BF95-E9FF-480B-A1C1-1487CC5CB0F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406381">
              <a:off x="-168534" y="36434"/>
              <a:ext cx="477704" cy="663910"/>
            </a:xfrm>
            <a:prstGeom prst="rect">
              <a:avLst/>
            </a:prstGeom>
          </p:spPr>
        </p:pic>
        <p:pic>
          <p:nvPicPr>
            <p:cNvPr id="9" name="Imagen 8" descr="Imagen que contiene béisbol&#10;&#10;Descripción generada automáticamente">
              <a:extLst>
                <a:ext uri="{FF2B5EF4-FFF2-40B4-BE49-F238E27FC236}">
                  <a16:creationId xmlns:a16="http://schemas.microsoft.com/office/drawing/2014/main" id="{3348E1DA-D2F8-43BF-9CF6-69B43DD28C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8778664">
              <a:off x="222817" y="-295757"/>
              <a:ext cx="477704" cy="663910"/>
            </a:xfrm>
            <a:prstGeom prst="rect">
              <a:avLst/>
            </a:prstGeom>
          </p:spPr>
        </p:pic>
        <p:pic>
          <p:nvPicPr>
            <p:cNvPr id="10" name="Imagen 9" descr="Imagen que contiene béisbol&#10;&#10;Descripción generada automáticamente">
              <a:extLst>
                <a:ext uri="{FF2B5EF4-FFF2-40B4-BE49-F238E27FC236}">
                  <a16:creationId xmlns:a16="http://schemas.microsoft.com/office/drawing/2014/main" id="{7E62812B-D5CB-4CA3-9EBD-17C8C4A39BC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946094">
              <a:off x="-112773" y="85739"/>
              <a:ext cx="672247" cy="934285"/>
            </a:xfrm>
            <a:prstGeom prst="rect">
              <a:avLst/>
            </a:prstGeom>
          </p:spPr>
        </p:pic>
        <p:pic>
          <p:nvPicPr>
            <p:cNvPr id="11" name="Imagen 10" descr="Imagen que contiene béisbol&#10;&#10;Descripción generada automáticamente">
              <a:extLst>
                <a:ext uri="{FF2B5EF4-FFF2-40B4-BE49-F238E27FC236}">
                  <a16:creationId xmlns:a16="http://schemas.microsoft.com/office/drawing/2014/main" id="{8F06A235-B3D1-4FB5-AAED-12A4948D8EB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9394307">
              <a:off x="229217" y="-306572"/>
              <a:ext cx="672247" cy="934285"/>
            </a:xfrm>
            <a:prstGeom prst="rect">
              <a:avLst/>
            </a:prstGeom>
          </p:spPr>
        </p:pic>
        <p:pic>
          <p:nvPicPr>
            <p:cNvPr id="12" name="Imagen 11" descr="Imagen que contiene béisbol&#10;&#10;Descripción generada automáticamente">
              <a:extLst>
                <a:ext uri="{FF2B5EF4-FFF2-40B4-BE49-F238E27FC236}">
                  <a16:creationId xmlns:a16="http://schemas.microsoft.com/office/drawing/2014/main" id="{2EC5517B-F352-4401-9F02-6884ED247C9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288" y="23208"/>
              <a:ext cx="848703" cy="1179522"/>
            </a:xfrm>
            <a:prstGeom prst="rect">
              <a:avLst/>
            </a:prstGeom>
          </p:spPr>
        </p:pic>
        <p:pic>
          <p:nvPicPr>
            <p:cNvPr id="13" name="Imagen 12" descr="Imagen que contiene béisbol&#10;&#10;Descripción generada automáticamente">
              <a:extLst>
                <a:ext uri="{FF2B5EF4-FFF2-40B4-BE49-F238E27FC236}">
                  <a16:creationId xmlns:a16="http://schemas.microsoft.com/office/drawing/2014/main" id="{62815D34-7F99-400C-B574-C6F6E7F6C1B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9994615">
              <a:off x="212168" y="-272309"/>
              <a:ext cx="848703" cy="1179522"/>
            </a:xfrm>
            <a:prstGeom prst="rect">
              <a:avLst/>
            </a:prstGeom>
          </p:spPr>
        </p:pic>
        <p:pic>
          <p:nvPicPr>
            <p:cNvPr id="7" name="Imagen 6" descr="Imagen que contiene béisbol&#10;&#10;Descripción generada automáticamente">
              <a:extLst>
                <a:ext uri="{FF2B5EF4-FFF2-40B4-BE49-F238E27FC236}">
                  <a16:creationId xmlns:a16="http://schemas.microsoft.com/office/drawing/2014/main" id="{86B57F46-7BDD-448F-BCC5-F19A11F92D6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0797934">
              <a:off x="153550" y="-187702"/>
              <a:ext cx="1221343" cy="1697416"/>
            </a:xfrm>
            <a:prstGeom prst="rect">
              <a:avLst/>
            </a:prstGeom>
          </p:spPr>
        </p:pic>
      </p:grpSp>
    </p:spTree>
    <p:extLst>
      <p:ext uri="{BB962C8B-B14F-4D97-AF65-F5344CB8AC3E}">
        <p14:creationId xmlns:p14="http://schemas.microsoft.com/office/powerpoint/2010/main" val="77884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B085C2-7BFB-4448-8573-D85BF8536AEB}"/>
              </a:ext>
            </a:extLst>
          </p:cNvPr>
          <p:cNvSpPr/>
          <p:nvPr/>
        </p:nvSpPr>
        <p:spPr>
          <a:xfrm>
            <a:off x="2656113" y="0"/>
            <a:ext cx="6487885" cy="769441"/>
          </a:xfrm>
          <a:prstGeom prst="rect">
            <a:avLst/>
          </a:prstGeom>
        </p:spPr>
        <p:txBody>
          <a:bodyPr wrap="square">
            <a:spAutoFit/>
          </a:bodyPr>
          <a:lstStyle/>
          <a:p>
            <a:pPr algn="ctr"/>
            <a:r>
              <a:rPr lang="es-ES" sz="4400" b="1" dirty="0">
                <a:ln w="6600">
                  <a:solidFill>
                    <a:schemeClr val="accent2"/>
                  </a:solidFill>
                  <a:prstDash val="solid"/>
                </a:ln>
                <a:solidFill>
                  <a:srgbClr val="FFFFFF"/>
                </a:solidFill>
                <a:effectLst>
                  <a:outerShdw dist="38100" dir="2700000" algn="tl" rotWithShape="0">
                    <a:schemeClr val="accent2"/>
                  </a:outerShdw>
                </a:effectLst>
              </a:rPr>
              <a:t>EL ÁNGEL CON EL LIBRITO</a:t>
            </a:r>
          </a:p>
        </p:txBody>
      </p:sp>
      <p:sp>
        <p:nvSpPr>
          <p:cNvPr id="3" name="Rectángulo 2">
            <a:extLst>
              <a:ext uri="{FF2B5EF4-FFF2-40B4-BE49-F238E27FC236}">
                <a16:creationId xmlns:a16="http://schemas.microsoft.com/office/drawing/2014/main" id="{E3A44208-47F6-4F89-A5E2-ECD34A6DE492}"/>
              </a:ext>
            </a:extLst>
          </p:cNvPr>
          <p:cNvSpPr/>
          <p:nvPr/>
        </p:nvSpPr>
        <p:spPr>
          <a:xfrm>
            <a:off x="3561805" y="848453"/>
            <a:ext cx="5416731" cy="1200329"/>
          </a:xfrm>
          <a:prstGeom prst="rect">
            <a:avLst/>
          </a:prstGeom>
        </p:spPr>
        <p:txBody>
          <a:bodyPr wrap="square">
            <a:spAutoFit/>
          </a:bodyPr>
          <a:lstStyle/>
          <a:p>
            <a:r>
              <a:rPr lang="es-ES" b="1" dirty="0">
                <a:solidFill>
                  <a:srgbClr val="ECA480"/>
                </a:solidFill>
                <a:effectLst>
                  <a:outerShdw blurRad="38100" dist="38100" dir="2700000" algn="tl">
                    <a:srgbClr val="000000">
                      <a:alpha val="43137"/>
                    </a:srgbClr>
                  </a:outerShdw>
                </a:effectLst>
                <a:latin typeface="Comic Sans MS" panose="030F0702030302020204" pitchFamily="66" charset="0"/>
              </a:rPr>
              <a:t>“Vi descender del cielo a otro ángel fuerte, envuelto en una nube, con el arco iris sobre su cabeza; y su rostro era como el sol, y sus pies como columnas de fuego” </a:t>
            </a:r>
            <a:r>
              <a:rPr lang="es-ES" sz="1600" b="1" dirty="0">
                <a:solidFill>
                  <a:srgbClr val="ECA480"/>
                </a:solidFill>
                <a:effectLst>
                  <a:outerShdw blurRad="38100" dist="38100" dir="2700000" algn="tl">
                    <a:srgbClr val="000000">
                      <a:alpha val="43137"/>
                    </a:srgbClr>
                  </a:outerShdw>
                </a:effectLst>
                <a:latin typeface="Comic Sans MS" panose="030F0702030302020204" pitchFamily="66" charset="0"/>
              </a:rPr>
              <a:t>(Apocalipsis 10:1)</a:t>
            </a:r>
            <a:endParaRPr lang="es-ES" b="1" dirty="0">
              <a:solidFill>
                <a:srgbClr val="ECA480"/>
              </a:solidFill>
              <a:effectLst>
                <a:outerShdw blurRad="38100" dist="38100" dir="2700000" algn="tl">
                  <a:srgbClr val="000000">
                    <a:alpha val="43137"/>
                  </a:srgbClr>
                </a:outerShdw>
              </a:effectLst>
              <a:latin typeface="Comic Sans MS" panose="030F0702030302020204" pitchFamily="66" charset="0"/>
            </a:endParaRPr>
          </a:p>
        </p:txBody>
      </p:sp>
      <p:sp>
        <p:nvSpPr>
          <p:cNvPr id="4" name="CuadroTexto 3">
            <a:extLst>
              <a:ext uri="{FF2B5EF4-FFF2-40B4-BE49-F238E27FC236}">
                <a16:creationId xmlns:a16="http://schemas.microsoft.com/office/drawing/2014/main" id="{72438412-1B68-42CD-BC3E-B86D739603C7}"/>
              </a:ext>
            </a:extLst>
          </p:cNvPr>
          <p:cNvSpPr txBox="1"/>
          <p:nvPr/>
        </p:nvSpPr>
        <p:spPr>
          <a:xfrm>
            <a:off x="4572000" y="2133600"/>
            <a:ext cx="4537166" cy="4555093"/>
          </a:xfrm>
          <a:prstGeom prst="rect">
            <a:avLst/>
          </a:prstGeom>
          <a:noFill/>
        </p:spPr>
        <p:txBody>
          <a:bodyPr wrap="square" rtlCol="0">
            <a:spAutoFit/>
          </a:bodyPr>
          <a:lstStyle/>
          <a:p>
            <a:pPr>
              <a:spcBef>
                <a:spcPts val="600"/>
              </a:spcBef>
            </a:pPr>
            <a:r>
              <a:rPr lang="es-ES" sz="2000" b="1" dirty="0">
                <a:solidFill>
                  <a:schemeClr val="bg1"/>
                </a:solidFill>
                <a:effectLst>
                  <a:outerShdw blurRad="38100" dist="38100" dir="2700000" algn="tl">
                    <a:srgbClr val="000000">
                      <a:alpha val="43137"/>
                    </a:srgbClr>
                  </a:outerShdw>
                </a:effectLst>
              </a:rPr>
              <a:t>Una vez descritos los juicios de Dios sobre los impíos, y antes de que se toque la 7ª trompeta, se presenta un interludio explicativo.</a:t>
            </a:r>
          </a:p>
          <a:p>
            <a:pPr>
              <a:spcBef>
                <a:spcPts val="600"/>
              </a:spcBef>
            </a:pPr>
            <a:r>
              <a:rPr lang="es-ES" sz="2000" b="1" dirty="0">
                <a:solidFill>
                  <a:schemeClr val="bg1"/>
                </a:solidFill>
                <a:effectLst>
                  <a:outerShdw blurRad="38100" dist="38100" dir="2700000" algn="tl">
                    <a:srgbClr val="000000">
                      <a:alpha val="43137"/>
                    </a:srgbClr>
                  </a:outerShdw>
                </a:effectLst>
              </a:rPr>
              <a:t>En esta pausa del relato, se explica cómo Dios ha realizado su llamado durante los 1.260 años de persecución, y hasta el fin del tiempo de gracia, a través del remanente (capítulo 10) y de la Biblia misma (capítulo 11).</a:t>
            </a:r>
          </a:p>
          <a:p>
            <a:pPr>
              <a:spcBef>
                <a:spcPts val="600"/>
              </a:spcBef>
            </a:pPr>
            <a:r>
              <a:rPr lang="es-ES" sz="2000" b="1" dirty="0">
                <a:solidFill>
                  <a:schemeClr val="bg1"/>
                </a:solidFill>
                <a:effectLst>
                  <a:outerShdw blurRad="38100" dist="38100" dir="2700000" algn="tl">
                    <a:srgbClr val="000000">
                      <a:alpha val="43137"/>
                    </a:srgbClr>
                  </a:outerShdw>
                </a:effectLst>
              </a:rPr>
              <a:t>El aspecto del ángel fuerte y su voz nos muestran la identidad del ángel de Apocalipsis 10: Jesucristo mismo</a:t>
            </a:r>
            <a:br>
              <a:rPr lang="es-ES" sz="2000" b="1" dirty="0">
                <a:solidFill>
                  <a:schemeClr val="bg1"/>
                </a:solidFill>
                <a:effectLst>
                  <a:outerShdw blurRad="38100" dist="38100" dir="2700000" algn="tl">
                    <a:srgbClr val="000000">
                      <a:alpha val="43137"/>
                    </a:srgbClr>
                  </a:outerShdw>
                </a:effectLst>
              </a:rPr>
            </a:br>
            <a:r>
              <a:rPr lang="es-ES" sz="2000" b="1" dirty="0">
                <a:solidFill>
                  <a:schemeClr val="bg1"/>
                </a:solidFill>
                <a:effectLst>
                  <a:outerShdw blurRad="38100" dist="38100" dir="2700000" algn="tl">
                    <a:srgbClr val="000000">
                      <a:alpha val="43137"/>
                    </a:srgbClr>
                  </a:outerShdw>
                </a:effectLst>
              </a:rPr>
              <a:t>(Ap. 1:13-16; 5:5; Os. 11:10; Am. 3:8).</a:t>
            </a:r>
          </a:p>
        </p:txBody>
      </p:sp>
    </p:spTree>
    <p:extLst>
      <p:ext uri="{BB962C8B-B14F-4D97-AF65-F5344CB8AC3E}">
        <p14:creationId xmlns:p14="http://schemas.microsoft.com/office/powerpoint/2010/main" val="373309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7"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1000"/>
                                        <p:tgtEl>
                                          <p:spTgt spid="4">
                                            <p:txEl>
                                              <p:pRg st="1" end="1"/>
                                            </p:txEl>
                                          </p:spTgt>
                                        </p:tgtEl>
                                      </p:cBhvr>
                                    </p:animEffect>
                                    <p:anim calcmode="lin" valueType="num">
                                      <p:cBhvr>
                                        <p:cTn id="26"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4">
                                            <p:txEl>
                                              <p:pRg st="1" end="1"/>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4">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7"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fade">
                                      <p:cBhvr>
                                        <p:cTn id="33" dur="1000"/>
                                        <p:tgtEl>
                                          <p:spTgt spid="4">
                                            <p:txEl>
                                              <p:pRg st="2" end="2"/>
                                            </p:txEl>
                                          </p:spTgt>
                                        </p:tgtEl>
                                      </p:cBhvr>
                                    </p:animEffect>
                                    <p:anim calcmode="lin" valueType="num">
                                      <p:cBhvr>
                                        <p:cTn id="3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5" dur="900" decel="100000" fill="hold"/>
                                        <p:tgtEl>
                                          <p:spTgt spid="4">
                                            <p:txEl>
                                              <p:pRg st="2" end="2"/>
                                            </p:txEl>
                                          </p:spTgt>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4">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3B085C2-7BFB-4448-8573-D85BF8536AEB}"/>
              </a:ext>
            </a:extLst>
          </p:cNvPr>
          <p:cNvSpPr/>
          <p:nvPr/>
        </p:nvSpPr>
        <p:spPr>
          <a:xfrm>
            <a:off x="2004781" y="0"/>
            <a:ext cx="7139218" cy="769441"/>
          </a:xfrm>
          <a:prstGeom prst="rect">
            <a:avLst/>
          </a:prstGeom>
          <a:noFill/>
        </p:spPr>
        <p:txBody>
          <a:bodyPr wrap="square" rtlCol="0">
            <a:spAutoFit/>
          </a:bodyPr>
          <a:lstStyle/>
          <a:p>
            <a:pPr algn="ctr" defTabSz="914400"/>
            <a:r>
              <a:rPr lang="es-ES" sz="4400" b="1" dirty="0">
                <a:ln w="18000">
                  <a:solidFill>
                    <a:schemeClr val="accent5">
                      <a:lumMod val="75000"/>
                    </a:schemeClr>
                  </a:solidFill>
                  <a:prstDash val="solid"/>
                  <a:miter lim="800000"/>
                </a:ln>
                <a:noFill/>
                <a:effectLst>
                  <a:outerShdw blurRad="25500" dist="23000" dir="7020000" algn="tl">
                    <a:srgbClr val="000000">
                      <a:alpha val="50000"/>
                    </a:srgbClr>
                  </a:outerShdw>
                </a:effectLst>
              </a:rPr>
              <a:t>EL ÁNGEL CON EL LIBRITO</a:t>
            </a:r>
          </a:p>
        </p:txBody>
      </p:sp>
      <p:sp>
        <p:nvSpPr>
          <p:cNvPr id="3" name="Rectángulo 2">
            <a:extLst>
              <a:ext uri="{FF2B5EF4-FFF2-40B4-BE49-F238E27FC236}">
                <a16:creationId xmlns:a16="http://schemas.microsoft.com/office/drawing/2014/main" id="{E3A44208-47F6-4F89-A5E2-ECD34A6DE492}"/>
              </a:ext>
            </a:extLst>
          </p:cNvPr>
          <p:cNvSpPr/>
          <p:nvPr/>
        </p:nvSpPr>
        <p:spPr>
          <a:xfrm>
            <a:off x="2222592" y="739075"/>
            <a:ext cx="6757852" cy="12003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s-ES" b="1" dirty="0">
                <a:effectLst>
                  <a:outerShdw blurRad="38100" dist="38100" dir="2700000" algn="tl">
                    <a:srgbClr val="000000">
                      <a:alpha val="43137"/>
                    </a:srgbClr>
                  </a:outerShdw>
                </a:effectLst>
                <a:latin typeface="Comic Sans MS" panose="030F0702030302020204" pitchFamily="66" charset="0"/>
              </a:rPr>
              <a:t>“y juró por el que vive por los siglos de los siglos, que creó el cielo y las cosas que están en él, y la tierra y las cosas que están en ella, y el mar y las cosas que están en él, que el tiempo no sería más” </a:t>
            </a:r>
            <a:r>
              <a:rPr lang="es-ES" sz="1600" b="1" dirty="0">
                <a:effectLst>
                  <a:outerShdw blurRad="38100" dist="38100" dir="2700000" algn="tl">
                    <a:srgbClr val="000000">
                      <a:alpha val="43137"/>
                    </a:srgbClr>
                  </a:outerShdw>
                </a:effectLst>
                <a:latin typeface="Comic Sans MS" panose="030F0702030302020204" pitchFamily="66" charset="0"/>
              </a:rPr>
              <a:t>(Apocalipsis 10:6)</a:t>
            </a:r>
            <a:endParaRPr lang="es-ES" b="1" dirty="0">
              <a:effectLst>
                <a:outerShdw blurRad="38100" dist="38100" dir="2700000" algn="tl">
                  <a:srgbClr val="000000">
                    <a:alpha val="43137"/>
                  </a:srgbClr>
                </a:outerShdw>
              </a:effectLst>
              <a:latin typeface="Comic Sans MS" panose="030F0702030302020204" pitchFamily="66" charset="0"/>
            </a:endParaRPr>
          </a:p>
        </p:txBody>
      </p:sp>
      <p:sp>
        <p:nvSpPr>
          <p:cNvPr id="4" name="CuadroTexto 3">
            <a:extLst>
              <a:ext uri="{FF2B5EF4-FFF2-40B4-BE49-F238E27FC236}">
                <a16:creationId xmlns:a16="http://schemas.microsoft.com/office/drawing/2014/main" id="{72438412-1B68-42CD-BC3E-B86D739603C7}"/>
              </a:ext>
            </a:extLst>
          </p:cNvPr>
          <p:cNvSpPr txBox="1"/>
          <p:nvPr/>
        </p:nvSpPr>
        <p:spPr>
          <a:xfrm>
            <a:off x="216165" y="2001747"/>
            <a:ext cx="4401921" cy="4862870"/>
          </a:xfrm>
          <a:prstGeom prst="rect">
            <a:avLst/>
          </a:prstGeom>
          <a:noFill/>
        </p:spPr>
        <p:txBody>
          <a:bodyPr wrap="square" rtlCol="0">
            <a:spAutoFit/>
          </a:bodyPr>
          <a:lstStyle/>
          <a:p>
            <a:pPr>
              <a:spcBef>
                <a:spcPts val="600"/>
              </a:spcBef>
            </a:pPr>
            <a:r>
              <a:rPr lang="es-ES" sz="2000" b="1" dirty="0"/>
              <a:t>El mensaje dado por el ángel es la única parte sellada del libro de Apocalipsis.</a:t>
            </a:r>
          </a:p>
          <a:p>
            <a:pPr>
              <a:spcBef>
                <a:spcPts val="600"/>
              </a:spcBef>
            </a:pPr>
            <a:r>
              <a:rPr lang="es-ES" sz="2000" b="1" dirty="0"/>
              <a:t>Con el librito de Daniel en su mano, el ángel jura que el tiempo no sería más (cf. Daniel 12:7-9). Este juramento se hace entre el final de los 1.260 años de persecución y el final de la profecía de tiempo más larga de Daniel: los 2.300 años (es decir, 1844).</a:t>
            </a:r>
          </a:p>
          <a:p>
            <a:pPr>
              <a:spcBef>
                <a:spcPts val="600"/>
              </a:spcBef>
            </a:pPr>
            <a:r>
              <a:rPr lang="es-ES" sz="2000" b="1" dirty="0"/>
              <a:t>A partir de entonces, no hay más profecías de tiempo. Solo una obra para realizar: la predicación del Evangelio. “Y él me dijo: Es necesario que profetices otra vez sobre muchos pueblos, naciones, lenguas y reyes” (v. 11).</a:t>
            </a:r>
          </a:p>
        </p:txBody>
      </p:sp>
      <p:grpSp>
        <p:nvGrpSpPr>
          <p:cNvPr id="15" name="Grupo 14">
            <a:extLst>
              <a:ext uri="{FF2B5EF4-FFF2-40B4-BE49-F238E27FC236}">
                <a16:creationId xmlns:a16="http://schemas.microsoft.com/office/drawing/2014/main" id="{EDAB21BF-6810-4593-9801-4DFD4FCD5636}"/>
              </a:ext>
            </a:extLst>
          </p:cNvPr>
          <p:cNvGrpSpPr/>
          <p:nvPr/>
        </p:nvGrpSpPr>
        <p:grpSpPr>
          <a:xfrm>
            <a:off x="4667736" y="2054005"/>
            <a:ext cx="4394516" cy="1870562"/>
            <a:chOff x="4667736" y="1993042"/>
            <a:chExt cx="4394516" cy="1870562"/>
          </a:xfrm>
        </p:grpSpPr>
        <p:sp>
          <p:nvSpPr>
            <p:cNvPr id="5" name="Abrir llave 4">
              <a:extLst>
                <a:ext uri="{FF2B5EF4-FFF2-40B4-BE49-F238E27FC236}">
                  <a16:creationId xmlns:a16="http://schemas.microsoft.com/office/drawing/2014/main" id="{B9EE54A9-6182-402D-A6A5-09A0456E5672}"/>
                </a:ext>
              </a:extLst>
            </p:cNvPr>
            <p:cNvSpPr/>
            <p:nvPr/>
          </p:nvSpPr>
          <p:spPr>
            <a:xfrm rot="5400000">
              <a:off x="6644639" y="793715"/>
              <a:ext cx="339635" cy="3561809"/>
            </a:xfrm>
            <a:prstGeom prst="leftBrace">
              <a:avLst/>
            </a:prstGeom>
            <a:ln>
              <a:solidFill>
                <a:schemeClr val="accent1">
                  <a:lumMod val="75000"/>
                </a:schemeClr>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6" name="CuadroTexto 5">
              <a:extLst>
                <a:ext uri="{FF2B5EF4-FFF2-40B4-BE49-F238E27FC236}">
                  <a16:creationId xmlns:a16="http://schemas.microsoft.com/office/drawing/2014/main" id="{BC1D0E94-CB06-48D0-A334-DAE55DE413CC}"/>
                </a:ext>
              </a:extLst>
            </p:cNvPr>
            <p:cNvSpPr txBox="1"/>
            <p:nvPr/>
          </p:nvSpPr>
          <p:spPr>
            <a:xfrm>
              <a:off x="4667736" y="2748790"/>
              <a:ext cx="933782" cy="369332"/>
            </a:xfrm>
            <a:prstGeom prst="rect">
              <a:avLst/>
            </a:prstGeom>
            <a:noFill/>
          </p:spPr>
          <p:txBody>
            <a:bodyPr wrap="none" rtlCol="0">
              <a:spAutoFit/>
            </a:bodyPr>
            <a:lstStyle/>
            <a:p>
              <a:pPr algn="ctr"/>
              <a:r>
                <a:rPr lang="es-ES" b="1" dirty="0">
                  <a:solidFill>
                    <a:schemeClr val="accent1">
                      <a:lumMod val="75000"/>
                    </a:schemeClr>
                  </a:solidFill>
                </a:rPr>
                <a:t>457 a.C.</a:t>
              </a:r>
            </a:p>
          </p:txBody>
        </p:sp>
        <p:sp>
          <p:nvSpPr>
            <p:cNvPr id="7" name="CuadroTexto 6">
              <a:extLst>
                <a:ext uri="{FF2B5EF4-FFF2-40B4-BE49-F238E27FC236}">
                  <a16:creationId xmlns:a16="http://schemas.microsoft.com/office/drawing/2014/main" id="{839DAC3B-72AA-4B7E-B72E-829B9012182E}"/>
                </a:ext>
              </a:extLst>
            </p:cNvPr>
            <p:cNvSpPr txBox="1"/>
            <p:nvPr/>
          </p:nvSpPr>
          <p:spPr>
            <a:xfrm>
              <a:off x="7889965" y="2744437"/>
              <a:ext cx="1172287" cy="369332"/>
            </a:xfrm>
            <a:prstGeom prst="rect">
              <a:avLst/>
            </a:prstGeom>
            <a:noFill/>
          </p:spPr>
          <p:txBody>
            <a:bodyPr wrap="square" rtlCol="0">
              <a:spAutoFit/>
            </a:bodyPr>
            <a:lstStyle/>
            <a:p>
              <a:pPr algn="ctr"/>
              <a:r>
                <a:rPr lang="es-ES" b="1" dirty="0">
                  <a:solidFill>
                    <a:schemeClr val="accent1">
                      <a:lumMod val="75000"/>
                    </a:schemeClr>
                  </a:solidFill>
                </a:rPr>
                <a:t>1844 d.C.</a:t>
              </a:r>
            </a:p>
          </p:txBody>
        </p:sp>
        <p:sp>
          <p:nvSpPr>
            <p:cNvPr id="8" name="CuadroTexto 7">
              <a:extLst>
                <a:ext uri="{FF2B5EF4-FFF2-40B4-BE49-F238E27FC236}">
                  <a16:creationId xmlns:a16="http://schemas.microsoft.com/office/drawing/2014/main" id="{A46EA0D2-0EFF-42A5-87D3-44CD0752F0CA}"/>
                </a:ext>
              </a:extLst>
            </p:cNvPr>
            <p:cNvSpPr txBox="1"/>
            <p:nvPr/>
          </p:nvSpPr>
          <p:spPr>
            <a:xfrm>
              <a:off x="6210767" y="1993042"/>
              <a:ext cx="1207383" cy="369332"/>
            </a:xfrm>
            <a:prstGeom prst="rect">
              <a:avLst/>
            </a:prstGeom>
            <a:noFill/>
          </p:spPr>
          <p:txBody>
            <a:bodyPr wrap="none" rtlCol="0">
              <a:spAutoFit/>
            </a:bodyPr>
            <a:lstStyle/>
            <a:p>
              <a:pPr algn="ctr"/>
              <a:r>
                <a:rPr lang="es-ES" b="1" dirty="0">
                  <a:solidFill>
                    <a:schemeClr val="accent1">
                      <a:lumMod val="75000"/>
                    </a:schemeClr>
                  </a:solidFill>
                </a:rPr>
                <a:t>2.300 años</a:t>
              </a:r>
            </a:p>
          </p:txBody>
        </p:sp>
        <p:sp>
          <p:nvSpPr>
            <p:cNvPr id="9" name="Abrir llave 8">
              <a:extLst>
                <a:ext uri="{FF2B5EF4-FFF2-40B4-BE49-F238E27FC236}">
                  <a16:creationId xmlns:a16="http://schemas.microsoft.com/office/drawing/2014/main" id="{A4C38B35-1E98-4084-9E05-339214701F3A}"/>
                </a:ext>
              </a:extLst>
            </p:cNvPr>
            <p:cNvSpPr/>
            <p:nvPr/>
          </p:nvSpPr>
          <p:spPr>
            <a:xfrm rot="16200000">
              <a:off x="6644638" y="2605998"/>
              <a:ext cx="339635" cy="1436913"/>
            </a:xfrm>
            <a:prstGeom prst="leftBrace">
              <a:avLst/>
            </a:prstGeom>
            <a:ln>
              <a:solidFill>
                <a:schemeClr val="accent5">
                  <a:lumMod val="75000"/>
                </a:schemeClr>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txBody>
            <a:bodyPr rtlCol="0" anchor="ctr"/>
            <a:lstStyle/>
            <a:p>
              <a:pPr algn="ctr"/>
              <a:endParaRPr lang="es-ES"/>
            </a:p>
          </p:txBody>
        </p:sp>
        <p:sp>
          <p:nvSpPr>
            <p:cNvPr id="10" name="CuadroTexto 9">
              <a:extLst>
                <a:ext uri="{FF2B5EF4-FFF2-40B4-BE49-F238E27FC236}">
                  <a16:creationId xmlns:a16="http://schemas.microsoft.com/office/drawing/2014/main" id="{1862B140-A2EF-4F5C-9AA1-652A5C413171}"/>
                </a:ext>
              </a:extLst>
            </p:cNvPr>
            <p:cNvSpPr txBox="1"/>
            <p:nvPr/>
          </p:nvSpPr>
          <p:spPr>
            <a:xfrm>
              <a:off x="5709081" y="2744437"/>
              <a:ext cx="945003" cy="369332"/>
            </a:xfrm>
            <a:prstGeom prst="rect">
              <a:avLst/>
            </a:prstGeom>
            <a:noFill/>
          </p:spPr>
          <p:txBody>
            <a:bodyPr wrap="none" rtlCol="0">
              <a:spAutoFit/>
            </a:bodyPr>
            <a:lstStyle/>
            <a:p>
              <a:pPr algn="ctr"/>
              <a:r>
                <a:rPr lang="es-ES" b="1" dirty="0">
                  <a:solidFill>
                    <a:schemeClr val="accent5">
                      <a:lumMod val="75000"/>
                    </a:schemeClr>
                  </a:solidFill>
                </a:rPr>
                <a:t>538 d.C.</a:t>
              </a:r>
            </a:p>
          </p:txBody>
        </p:sp>
        <p:sp>
          <p:nvSpPr>
            <p:cNvPr id="11" name="CuadroTexto 10">
              <a:extLst>
                <a:ext uri="{FF2B5EF4-FFF2-40B4-BE49-F238E27FC236}">
                  <a16:creationId xmlns:a16="http://schemas.microsoft.com/office/drawing/2014/main" id="{09965995-6E5C-4B11-8EF5-2BA73CF7ABB5}"/>
                </a:ext>
              </a:extLst>
            </p:cNvPr>
            <p:cNvSpPr txBox="1"/>
            <p:nvPr/>
          </p:nvSpPr>
          <p:spPr>
            <a:xfrm>
              <a:off x="6753383" y="2744437"/>
              <a:ext cx="1245549" cy="369332"/>
            </a:xfrm>
            <a:prstGeom prst="rect">
              <a:avLst/>
            </a:prstGeom>
            <a:noFill/>
          </p:spPr>
          <p:txBody>
            <a:bodyPr wrap="square" rtlCol="0">
              <a:spAutoFit/>
            </a:bodyPr>
            <a:lstStyle/>
            <a:p>
              <a:pPr algn="ctr"/>
              <a:r>
                <a:rPr lang="es-ES" b="1" dirty="0">
                  <a:solidFill>
                    <a:schemeClr val="accent5">
                      <a:lumMod val="75000"/>
                    </a:schemeClr>
                  </a:solidFill>
                </a:rPr>
                <a:t>1798 d.C.</a:t>
              </a:r>
            </a:p>
          </p:txBody>
        </p:sp>
        <p:sp>
          <p:nvSpPr>
            <p:cNvPr id="12" name="CuadroTexto 11">
              <a:extLst>
                <a:ext uri="{FF2B5EF4-FFF2-40B4-BE49-F238E27FC236}">
                  <a16:creationId xmlns:a16="http://schemas.microsoft.com/office/drawing/2014/main" id="{30DF945B-ED03-4DB1-B795-72F14ED9AC09}"/>
                </a:ext>
              </a:extLst>
            </p:cNvPr>
            <p:cNvSpPr txBox="1"/>
            <p:nvPr/>
          </p:nvSpPr>
          <p:spPr>
            <a:xfrm>
              <a:off x="6210763" y="3494272"/>
              <a:ext cx="1207383" cy="369332"/>
            </a:xfrm>
            <a:prstGeom prst="rect">
              <a:avLst/>
            </a:prstGeom>
            <a:noFill/>
          </p:spPr>
          <p:txBody>
            <a:bodyPr wrap="none" rtlCol="0">
              <a:spAutoFit/>
            </a:bodyPr>
            <a:lstStyle/>
            <a:p>
              <a:pPr algn="ctr"/>
              <a:r>
                <a:rPr lang="es-ES" b="1" dirty="0">
                  <a:solidFill>
                    <a:schemeClr val="accent5">
                      <a:lumMod val="75000"/>
                    </a:schemeClr>
                  </a:solidFill>
                </a:rPr>
                <a:t>1.260 años</a:t>
              </a:r>
            </a:p>
          </p:txBody>
        </p:sp>
      </p:grpSp>
      <p:pic>
        <p:nvPicPr>
          <p:cNvPr id="14" name="Imagen 13">
            <a:extLst>
              <a:ext uri="{FF2B5EF4-FFF2-40B4-BE49-F238E27FC236}">
                <a16:creationId xmlns:a16="http://schemas.microsoft.com/office/drawing/2014/main" id="{6C9D4C32-CE67-42ED-B186-D51804B71587}"/>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293385" y="97887"/>
            <a:ext cx="1711396" cy="1874719"/>
          </a:xfrm>
          <a:prstGeom prst="snip2DiagRect">
            <a:avLst/>
          </a:prstGeom>
          <a:solidFill>
            <a:srgbClr val="FFFFFF">
              <a:shade val="85000"/>
            </a:srgbClr>
          </a:solidFill>
          <a:ln w="381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Imagen 16">
            <a:extLst>
              <a:ext uri="{FF2B5EF4-FFF2-40B4-BE49-F238E27FC236}">
                <a16:creationId xmlns:a16="http://schemas.microsoft.com/office/drawing/2014/main" id="{1E0CA294-E6BF-4306-ADF0-AC27BCD7294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68091" y="3450738"/>
            <a:ext cx="3881375" cy="354224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23240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ppt_x</p:attrName>
                                        </p:attrNameLst>
                                      </p:cBhvr>
                                      <p:tavLst>
                                        <p:tav tm="0">
                                          <p:val>
                                            <p:strVal val="#ppt_x-#ppt_w/2"/>
                                          </p:val>
                                        </p:tav>
                                        <p:tav tm="100000">
                                          <p:val>
                                            <p:strVal val="#ppt_x"/>
                                          </p:val>
                                        </p:tav>
                                      </p:tavLst>
                                    </p:anim>
                                    <p:anim calcmode="lin" valueType="num">
                                      <p:cBhvr>
                                        <p:cTn id="14" dur="500" fill="hold"/>
                                        <p:tgtEl>
                                          <p:spTgt spid="3"/>
                                        </p:tgtEl>
                                        <p:attrNameLst>
                                          <p:attrName>ppt_y</p:attrName>
                                        </p:attrNameLst>
                                      </p:cBhvr>
                                      <p:tavLst>
                                        <p:tav tm="0">
                                          <p:val>
                                            <p:strVal val="#ppt_y"/>
                                          </p:val>
                                        </p:tav>
                                        <p:tav tm="100000">
                                          <p:val>
                                            <p:strVal val="#ppt_y"/>
                                          </p:val>
                                        </p:tav>
                                      </p:tavLst>
                                    </p:anim>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5"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32" dur="1000" fill="hold"/>
                                        <p:tgtEl>
                                          <p:spTgt spid="15"/>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15"/>
                                        </p:tgtEl>
                                      </p:cBhvr>
                                    </p:animEffect>
                                  </p:childTnLst>
                                </p:cTn>
                              </p:par>
                            </p:childTnLst>
                          </p:cTn>
                        </p:par>
                        <p:par>
                          <p:cTn id="37" fill="hold">
                            <p:stCondLst>
                              <p:cond delay="1000"/>
                            </p:stCondLst>
                            <p:childTnLst>
                              <p:par>
                                <p:cTn id="38" presetID="37" presetClass="entr" presetSubtype="0" fill="hold" grpId="0" nodeType="after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animEffect transition="in" filter="fade">
                                      <p:cBhvr>
                                        <p:cTn id="40" dur="1000"/>
                                        <p:tgtEl>
                                          <p:spTgt spid="4">
                                            <p:txEl>
                                              <p:pRg st="1" end="1"/>
                                            </p:txEl>
                                          </p:spTgt>
                                        </p:tgtEl>
                                      </p:cBhvr>
                                    </p:animEffect>
                                    <p:anim calcmode="lin" valueType="num">
                                      <p:cBhvr>
                                        <p:cTn id="4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2" dur="900" decel="100000" fill="hold"/>
                                        <p:tgtEl>
                                          <p:spTgt spid="4">
                                            <p:txEl>
                                              <p:pRg st="1" end="1"/>
                                            </p:txEl>
                                          </p:spTgt>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4">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up)">
                                      <p:cBhvr>
                                        <p:cTn id="48" dur="500"/>
                                        <p:tgtEl>
                                          <p:spTgt spid="17"/>
                                        </p:tgtEl>
                                      </p:cBhvr>
                                    </p:animEffect>
                                  </p:childTnLst>
                                </p:cTn>
                              </p:par>
                            </p:childTnLst>
                          </p:cTn>
                        </p:par>
                        <p:par>
                          <p:cTn id="49" fill="hold">
                            <p:stCondLst>
                              <p:cond delay="500"/>
                            </p:stCondLst>
                            <p:childTnLst>
                              <p:par>
                                <p:cTn id="50" presetID="37" presetClass="entr" presetSubtype="0" fill="hold" grpId="0" nodeType="afterEffect">
                                  <p:stCondLst>
                                    <p:cond delay="0"/>
                                  </p:stCondLst>
                                  <p:childTnLst>
                                    <p:set>
                                      <p:cBhvr>
                                        <p:cTn id="51" dur="1" fill="hold">
                                          <p:stCondLst>
                                            <p:cond delay="0"/>
                                          </p:stCondLst>
                                        </p:cTn>
                                        <p:tgtEl>
                                          <p:spTgt spid="4">
                                            <p:txEl>
                                              <p:pRg st="2" end="2"/>
                                            </p:txEl>
                                          </p:spTgt>
                                        </p:tgtEl>
                                        <p:attrNameLst>
                                          <p:attrName>style.visibility</p:attrName>
                                        </p:attrNameLst>
                                      </p:cBhvr>
                                      <p:to>
                                        <p:strVal val="visible"/>
                                      </p:to>
                                    </p:set>
                                    <p:animEffect transition="in" filter="fade">
                                      <p:cBhvr>
                                        <p:cTn id="52" dur="1000"/>
                                        <p:tgtEl>
                                          <p:spTgt spid="4">
                                            <p:txEl>
                                              <p:pRg st="2" end="2"/>
                                            </p:txEl>
                                          </p:spTgt>
                                        </p:tgtEl>
                                      </p:cBhvr>
                                    </p:animEffect>
                                    <p:anim calcmode="lin" valueType="num">
                                      <p:cBhvr>
                                        <p:cTn id="5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54" dur="900" decel="100000" fill="hold"/>
                                        <p:tgtEl>
                                          <p:spTgt spid="4">
                                            <p:txEl>
                                              <p:pRg st="2" end="2"/>
                                            </p:txEl>
                                          </p:spTgt>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4">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2E1B17F7-C684-41E8-A0E3-60C91D17242A}"/>
              </a:ext>
            </a:extLst>
          </p:cNvPr>
          <p:cNvSpPr/>
          <p:nvPr/>
        </p:nvSpPr>
        <p:spPr>
          <a:xfrm>
            <a:off x="1567545" y="1212392"/>
            <a:ext cx="5956663" cy="3785652"/>
          </a:xfrm>
          <a:prstGeom prst="rect">
            <a:avLst/>
          </a:prstGeom>
        </p:spPr>
        <p:txBody>
          <a:bodyPr wrap="square">
            <a:spAutoFit/>
          </a:bodyPr>
          <a:lstStyle/>
          <a:p>
            <a:pPr>
              <a:spcBef>
                <a:spcPts val="600"/>
              </a:spcBef>
            </a:pPr>
            <a:r>
              <a:rPr lang="es-ES" sz="2400" dirty="0">
                <a:solidFill>
                  <a:srgbClr val="002060"/>
                </a:solidFill>
                <a:latin typeface="Cooper Black" panose="0208090404030B020404" pitchFamily="18" charset="0"/>
              </a:rPr>
              <a:t>“Este tiempo, el que el ángel declara con un solemne juramento, no es el fin de la historia del mundo ni del tiempo de gracia, sino del tiempo profético que precederá al advenimiento de nuestro Señor; es decir, la gente no tendrá otro mensaje acerca de un tiempo definido… El cálculo más prolongado llega hasta el otoño de 1844”</a:t>
            </a:r>
          </a:p>
        </p:txBody>
      </p:sp>
      <p:sp>
        <p:nvSpPr>
          <p:cNvPr id="6" name="CuadroTexto 5">
            <a:extLst>
              <a:ext uri="{FF2B5EF4-FFF2-40B4-BE49-F238E27FC236}">
                <a16:creationId xmlns:a16="http://schemas.microsoft.com/office/drawing/2014/main" id="{6EB3E36E-132D-44B4-9719-61E36192069B}"/>
              </a:ext>
            </a:extLst>
          </p:cNvPr>
          <p:cNvSpPr txBox="1"/>
          <p:nvPr/>
        </p:nvSpPr>
        <p:spPr>
          <a:xfrm>
            <a:off x="4278012" y="5390605"/>
            <a:ext cx="3292120" cy="369332"/>
          </a:xfrm>
          <a:prstGeom prst="rect">
            <a:avLst/>
          </a:prstGeom>
          <a:noFill/>
        </p:spPr>
        <p:txBody>
          <a:bodyPr wrap="none" rtlCol="0">
            <a:spAutoFit/>
          </a:bodyPr>
          <a:lstStyle/>
          <a:p>
            <a:pPr algn="r"/>
            <a:r>
              <a:rPr lang="es-ES" b="1" dirty="0" err="1">
                <a:solidFill>
                  <a:srgbClr val="002060"/>
                </a:solidFill>
              </a:rPr>
              <a:t>EGW</a:t>
            </a:r>
            <a:r>
              <a:rPr lang="es-ES" b="1" dirty="0">
                <a:solidFill>
                  <a:srgbClr val="002060"/>
                </a:solidFill>
              </a:rPr>
              <a:t> (</a:t>
            </a:r>
            <a:r>
              <a:rPr lang="es-ES" b="1" dirty="0" err="1">
                <a:solidFill>
                  <a:srgbClr val="002060"/>
                </a:solidFill>
              </a:rPr>
              <a:t>CBA</a:t>
            </a:r>
            <a:r>
              <a:rPr lang="es-ES" b="1" dirty="0">
                <a:solidFill>
                  <a:srgbClr val="002060"/>
                </a:solidFill>
              </a:rPr>
              <a:t>, sobre Apocalipsis 10)</a:t>
            </a:r>
          </a:p>
        </p:txBody>
      </p:sp>
    </p:spTree>
    <p:extLst>
      <p:ext uri="{BB962C8B-B14F-4D97-AF65-F5344CB8AC3E}">
        <p14:creationId xmlns:p14="http://schemas.microsoft.com/office/powerpoint/2010/main" val="45648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88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119517A-D7D4-43AD-AA7C-AF5090471E0D}"/>
              </a:ext>
            </a:extLst>
          </p:cNvPr>
          <p:cNvSpPr/>
          <p:nvPr/>
        </p:nvSpPr>
        <p:spPr>
          <a:xfrm>
            <a:off x="0" y="0"/>
            <a:ext cx="6464275" cy="769441"/>
          </a:xfrm>
          <a:prstGeom prst="rect">
            <a:avLst/>
          </a:prstGeom>
        </p:spPr>
        <p:txBody>
          <a:bodyPr wrap="square">
            <a:spAutoFit/>
            <a:scene3d>
              <a:camera prst="orthographicFront"/>
              <a:lightRig rig="threePt" dir="t"/>
            </a:scene3d>
            <a:sp3d extrusionH="57150" contourW="12700">
              <a:bevelT w="69850" h="69850" prst="divot"/>
              <a:contourClr>
                <a:srgbClr val="D0CD61"/>
              </a:contourClr>
            </a:sp3d>
          </a:bodyPr>
          <a:lstStyle/>
          <a:p>
            <a:pPr algn="ctr"/>
            <a:r>
              <a:rPr lang="es-ES" sz="4400" b="1" dirty="0">
                <a:ln w="22225">
                  <a:noFill/>
                  <a:prstDash val="solid"/>
                </a:ln>
                <a:solidFill>
                  <a:srgbClr val="4F4F19"/>
                </a:solidFill>
              </a:rPr>
              <a:t>LOS DOS TESTIGOS</a:t>
            </a:r>
          </a:p>
        </p:txBody>
      </p:sp>
      <p:sp>
        <p:nvSpPr>
          <p:cNvPr id="3" name="Rectángulo 2">
            <a:extLst>
              <a:ext uri="{FF2B5EF4-FFF2-40B4-BE49-F238E27FC236}">
                <a16:creationId xmlns:a16="http://schemas.microsoft.com/office/drawing/2014/main" id="{491F9E73-70D4-4290-A146-F0CBBBAAA12C}"/>
              </a:ext>
            </a:extLst>
          </p:cNvPr>
          <p:cNvSpPr/>
          <p:nvPr/>
        </p:nvSpPr>
        <p:spPr>
          <a:xfrm>
            <a:off x="235138" y="651693"/>
            <a:ext cx="6333646" cy="1169551"/>
          </a:xfrm>
          <a:prstGeom prst="rect">
            <a:avLst/>
          </a:prstGeom>
        </p:spPr>
        <p:txBody>
          <a:bodyPr wrap="square">
            <a:spAutoFit/>
            <a:scene3d>
              <a:camera prst="orthographicFront"/>
              <a:lightRig rig="threePt" dir="t"/>
            </a:scene3d>
            <a:sp3d extrusionH="57150">
              <a:bevelT w="38100" h="38100"/>
            </a:sp3d>
          </a:bodyPr>
          <a:lstStyle/>
          <a:p>
            <a:r>
              <a:rPr lang="es-ES" b="1" dirty="0">
                <a:solidFill>
                  <a:srgbClr val="D34513"/>
                </a:solidFill>
                <a:latin typeface="Comic Sans MS" panose="030F0702030302020204" pitchFamily="66" charset="0"/>
              </a:rPr>
              <a:t>“Entonces me fue dada una caña semejante a una vara de medir, y se me dijo: Levántate, y mide el templo de Dios, y el altar, y a los que adoran en él” </a:t>
            </a:r>
            <a:r>
              <a:rPr lang="es-ES" sz="1600" b="1" dirty="0">
                <a:solidFill>
                  <a:srgbClr val="D34513"/>
                </a:solidFill>
                <a:latin typeface="Comic Sans MS" panose="030F0702030302020204" pitchFamily="66" charset="0"/>
              </a:rPr>
              <a:t>(Apocalipsis 11:1)</a:t>
            </a:r>
          </a:p>
        </p:txBody>
      </p:sp>
      <p:sp>
        <p:nvSpPr>
          <p:cNvPr id="4" name="CuadroTexto 3">
            <a:extLst>
              <a:ext uri="{FF2B5EF4-FFF2-40B4-BE49-F238E27FC236}">
                <a16:creationId xmlns:a16="http://schemas.microsoft.com/office/drawing/2014/main" id="{6114B58E-29D5-4159-9B97-560E6C169D7D}"/>
              </a:ext>
            </a:extLst>
          </p:cNvPr>
          <p:cNvSpPr txBox="1"/>
          <p:nvPr/>
        </p:nvSpPr>
        <p:spPr>
          <a:xfrm>
            <a:off x="4127867" y="2061213"/>
            <a:ext cx="4885507" cy="2631490"/>
          </a:xfrm>
          <a:prstGeom prst="rect">
            <a:avLst/>
          </a:prstGeom>
          <a:noFill/>
        </p:spPr>
        <p:txBody>
          <a:bodyPr wrap="square" rtlCol="0">
            <a:spAutoFit/>
          </a:bodyPr>
          <a:lstStyle/>
          <a:p>
            <a:pPr>
              <a:spcBef>
                <a:spcPts val="600"/>
              </a:spcBef>
            </a:pPr>
            <a:r>
              <a:rPr lang="es-ES" sz="2000" b="1" dirty="0"/>
              <a:t>El templo que Juan debía medir es el Santuario Celestial, con su altar de oro. El atrio exterior no debía medirse, pues representa la Tierra donde el pueblo de Dios iba a ser perseguido por 1.260 años.</a:t>
            </a:r>
          </a:p>
          <a:p>
            <a:pPr>
              <a:spcBef>
                <a:spcPts val="600"/>
              </a:spcBef>
            </a:pPr>
            <a:r>
              <a:rPr lang="es-ES" sz="2000" b="1" dirty="0"/>
              <a:t>Durante ese tiempo de persecución, los dos testigos hacen su obra en circunstancias difíciles.</a:t>
            </a:r>
          </a:p>
        </p:txBody>
      </p:sp>
      <p:pic>
        <p:nvPicPr>
          <p:cNvPr id="8" name="Imagen 7" descr="Imagen que contiene árbol, exterior&#10;&#10;Descripción generada automáticamente">
            <a:extLst>
              <a:ext uri="{FF2B5EF4-FFF2-40B4-BE49-F238E27FC236}">
                <a16:creationId xmlns:a16="http://schemas.microsoft.com/office/drawing/2014/main" id="{72936038-ED46-4BDF-958A-081181F833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004" y="2000250"/>
            <a:ext cx="3739445" cy="2857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agen 11" descr="Imagen que contiene persona, interior, sentado, mesa&#10;&#10;Descripción generada automáticamente">
            <a:extLst>
              <a:ext uri="{FF2B5EF4-FFF2-40B4-BE49-F238E27FC236}">
                <a16:creationId xmlns:a16="http://schemas.microsoft.com/office/drawing/2014/main" id="{80CFC0FC-E32F-4D19-9730-6639523504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35552" y="4500491"/>
            <a:ext cx="2947488" cy="22106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n 5" descr="Imagen que contiene cielo, persona&#10;&#10;Descripción generada automáticamente">
            <a:extLst>
              <a:ext uri="{FF2B5EF4-FFF2-40B4-BE49-F238E27FC236}">
                <a16:creationId xmlns:a16="http://schemas.microsoft.com/office/drawing/2014/main" id="{BC848929-51FE-4B94-8496-7F83380373C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81692" y="120769"/>
            <a:ext cx="2679725" cy="181203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7" name="Rectángulo 6">
            <a:extLst>
              <a:ext uri="{FF2B5EF4-FFF2-40B4-BE49-F238E27FC236}">
                <a16:creationId xmlns:a16="http://schemas.microsoft.com/office/drawing/2014/main" id="{20A5030F-E6CE-489F-BE36-A8D6503D7164}"/>
              </a:ext>
            </a:extLst>
          </p:cNvPr>
          <p:cNvSpPr/>
          <p:nvPr/>
        </p:nvSpPr>
        <p:spPr>
          <a:xfrm>
            <a:off x="2351313" y="5045052"/>
            <a:ext cx="3635465" cy="1631216"/>
          </a:xfrm>
          <a:prstGeom prst="rect">
            <a:avLst/>
          </a:prstGeom>
        </p:spPr>
        <p:txBody>
          <a:bodyPr wrap="square">
            <a:spAutoFit/>
          </a:bodyPr>
          <a:lstStyle/>
          <a:p>
            <a:pPr>
              <a:spcBef>
                <a:spcPts val="600"/>
              </a:spcBef>
            </a:pPr>
            <a:r>
              <a:rPr lang="es-ES" sz="2000" b="1" dirty="0"/>
              <a:t>Al compararlos con la visión dada en Zacarías 4, vemos que estos dos testigos son la “palabra de Jehová” fortalecida “con mi Espíritu” (v. 6).</a:t>
            </a:r>
          </a:p>
        </p:txBody>
      </p:sp>
      <p:pic>
        <p:nvPicPr>
          <p:cNvPr id="10" name="Imagen 9" descr="Imagen que contiene pájaro, mesa, interior&#10;&#10;Descripción generada automáticamente">
            <a:extLst>
              <a:ext uri="{FF2B5EF4-FFF2-40B4-BE49-F238E27FC236}">
                <a16:creationId xmlns:a16="http://schemas.microsoft.com/office/drawing/2014/main" id="{312534C5-34BB-4F9E-B018-46B7AE7EBE1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13211" y="4856208"/>
            <a:ext cx="2264230" cy="2061158"/>
          </a:xfrm>
          <a:prstGeom prst="ellipse">
            <a:avLst/>
          </a:prstGeom>
          <a:ln>
            <a:noFill/>
          </a:ln>
          <a:effectLst>
            <a:softEdge rad="112500"/>
          </a:effectLst>
        </p:spPr>
      </p:pic>
    </p:spTree>
    <p:extLst>
      <p:ext uri="{BB962C8B-B14F-4D97-AF65-F5344CB8AC3E}">
        <p14:creationId xmlns:p14="http://schemas.microsoft.com/office/powerpoint/2010/main" val="39934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anim calcmode="lin" valueType="num">
                                      <p:cBhvr>
                                        <p:cTn id="24" dur="500" fill="hold"/>
                                        <p:tgtEl>
                                          <p:spTgt spid="6"/>
                                        </p:tgtEl>
                                        <p:attrNameLst>
                                          <p:attrName>ppt_x</p:attrName>
                                        </p:attrNameLst>
                                      </p:cBhvr>
                                      <p:tavLst>
                                        <p:tav tm="0">
                                          <p:val>
                                            <p:fltVal val="0.5"/>
                                          </p:val>
                                        </p:tav>
                                        <p:tav tm="100000">
                                          <p:val>
                                            <p:strVal val="#ppt_x"/>
                                          </p:val>
                                        </p:tav>
                                      </p:tavLst>
                                    </p:anim>
                                    <p:anim calcmode="lin" valueType="num">
                                      <p:cBhvr>
                                        <p:cTn id="25"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1"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heel(4)">
                                      <p:cBhvr>
                                        <p:cTn id="30" dur="1000"/>
                                        <p:tgtEl>
                                          <p:spTgt spid="8"/>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wipe(left)">
                                      <p:cBhvr>
                                        <p:cTn id="34" dur="500"/>
                                        <p:tgtEl>
                                          <p:spTgt spid="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9"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0-#ppt_w/2"/>
                                          </p:val>
                                        </p:tav>
                                        <p:tav tm="100000">
                                          <p:val>
                                            <p:strVal val="#ppt_x"/>
                                          </p:val>
                                        </p:tav>
                                      </p:tavLst>
                                    </p:anim>
                                    <p:anim calcmode="lin" valueType="num">
                                      <p:cBhvr additive="base">
                                        <p:cTn id="40" dur="500" fill="hold"/>
                                        <p:tgtEl>
                                          <p:spTgt spid="12"/>
                                        </p:tgtEl>
                                        <p:attrNameLst>
                                          <p:attrName>ppt_y</p:attrName>
                                        </p:attrNameLst>
                                      </p:cBhvr>
                                      <p:tavLst>
                                        <p:tav tm="0">
                                          <p:val>
                                            <p:strVal val="0-#ppt_h/2"/>
                                          </p:val>
                                        </p:tav>
                                        <p:tav tm="100000">
                                          <p:val>
                                            <p:strVal val="#ppt_y"/>
                                          </p:val>
                                        </p:tav>
                                      </p:tavLst>
                                    </p:anim>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4">
                                            <p:txEl>
                                              <p:pRg st="1" end="1"/>
                                            </p:txEl>
                                          </p:spTgt>
                                        </p:tgtEl>
                                        <p:attrNameLst>
                                          <p:attrName>style.visibility</p:attrName>
                                        </p:attrNameLst>
                                      </p:cBhvr>
                                      <p:to>
                                        <p:strVal val="visible"/>
                                      </p:to>
                                    </p:set>
                                    <p:animEffect transition="in" filter="wipe(left)">
                                      <p:cBhvr>
                                        <p:cTn id="44" dur="500"/>
                                        <p:tgtEl>
                                          <p:spTgt spid="4">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32"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circle(out)">
                                      <p:cBhvr>
                                        <p:cTn id="49" dur="1000"/>
                                        <p:tgtEl>
                                          <p:spTgt spid="10"/>
                                        </p:tgtEl>
                                      </p:cBhvr>
                                    </p:animEffect>
                                  </p:childTnLst>
                                </p:cTn>
                              </p:par>
                            </p:childTnLst>
                          </p:cTn>
                        </p:par>
                        <p:par>
                          <p:cTn id="50" fill="hold">
                            <p:stCondLst>
                              <p:cond delay="1000"/>
                            </p:stCondLst>
                            <p:childTnLst>
                              <p:par>
                                <p:cTn id="51" presetID="14" presetClass="entr" presetSubtype="10"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randombar(horizontal)">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uiExpand="1" build="p"/>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119517A-D7D4-43AD-AA7C-AF5090471E0D}"/>
              </a:ext>
            </a:extLst>
          </p:cNvPr>
          <p:cNvSpPr/>
          <p:nvPr/>
        </p:nvSpPr>
        <p:spPr>
          <a:xfrm>
            <a:off x="1976846" y="0"/>
            <a:ext cx="7167154" cy="769441"/>
          </a:xfrm>
          <a:prstGeom prst="rect">
            <a:avLst/>
          </a:prstGeom>
        </p:spPr>
        <p:txBody>
          <a:bodyPr wrap="square">
            <a:spAutoFit/>
          </a:bodyPr>
          <a:lstStyle/>
          <a:p>
            <a:pPr algn="ctr"/>
            <a:r>
              <a:rPr lang="es-ES"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LOS DOS TESTIGOS</a:t>
            </a:r>
          </a:p>
        </p:txBody>
      </p:sp>
      <p:sp>
        <p:nvSpPr>
          <p:cNvPr id="3" name="Rectángulo 2">
            <a:extLst>
              <a:ext uri="{FF2B5EF4-FFF2-40B4-BE49-F238E27FC236}">
                <a16:creationId xmlns:a16="http://schemas.microsoft.com/office/drawing/2014/main" id="{491F9E73-70D4-4290-A146-F0CBBBAAA12C}"/>
              </a:ext>
            </a:extLst>
          </p:cNvPr>
          <p:cNvSpPr/>
          <p:nvPr/>
        </p:nvSpPr>
        <p:spPr>
          <a:xfrm>
            <a:off x="2081349" y="696557"/>
            <a:ext cx="6966858" cy="923330"/>
          </a:xfrm>
          <a:prstGeom prst="rect">
            <a:avLst/>
          </a:prstGeom>
        </p:spPr>
        <p:txBody>
          <a:bodyPr wrap="square">
            <a:spAutoFit/>
          </a:bodyPr>
          <a:lstStyle/>
          <a:p>
            <a:r>
              <a:rPr lang="es-ES" b="1" dirty="0">
                <a:solidFill>
                  <a:srgbClr val="ECA480"/>
                </a:solidFill>
                <a:latin typeface="Comic Sans MS" panose="030F0702030302020204" pitchFamily="66" charset="0"/>
              </a:rPr>
              <a:t>“Cuando hayan acabado su testimonio, la bestia que sube del abismo hará guerra contra ellos, y los vencerá y los matará” </a:t>
            </a:r>
            <a:r>
              <a:rPr lang="es-ES" sz="1600" b="1" dirty="0">
                <a:solidFill>
                  <a:srgbClr val="ECA480"/>
                </a:solidFill>
                <a:latin typeface="Comic Sans MS" panose="030F0702030302020204" pitchFamily="66" charset="0"/>
              </a:rPr>
              <a:t>(Apocalipsis 11:7)</a:t>
            </a:r>
            <a:endParaRPr lang="es-ES" sz="1400" b="1" dirty="0">
              <a:solidFill>
                <a:srgbClr val="ECA480"/>
              </a:solidFill>
              <a:latin typeface="Comic Sans MS" panose="030F0702030302020204" pitchFamily="66" charset="0"/>
            </a:endParaRPr>
          </a:p>
        </p:txBody>
      </p:sp>
      <p:pic>
        <p:nvPicPr>
          <p:cNvPr id="6" name="Imagen 5" descr="Imagen que contiene invertebrado, animal&#10;&#10;Descripción generada automáticamente">
            <a:extLst>
              <a:ext uri="{FF2B5EF4-FFF2-40B4-BE49-F238E27FC236}">
                <a16:creationId xmlns:a16="http://schemas.microsoft.com/office/drawing/2014/main" id="{E5D44FA3-C87D-4109-814E-3BA51552E50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a:off x="4632963" y="4504241"/>
            <a:ext cx="2875201" cy="2129446"/>
          </a:xfrm>
          <a:prstGeom prst="round2DiagRect">
            <a:avLst>
              <a:gd name="adj1" fmla="val 16667"/>
              <a:gd name="adj2" fmla="val 0"/>
            </a:avLst>
          </a:prstGeom>
          <a:ln w="38100" cap="sq">
            <a:solidFill>
              <a:srgbClr val="FFFFFF"/>
            </a:solidFill>
            <a:miter lim="800000"/>
          </a:ln>
          <a:effectLst>
            <a:outerShdw blurRad="254000" algn="tl" rotWithShape="0">
              <a:srgbClr val="000000">
                <a:alpha val="43000"/>
              </a:srgbClr>
            </a:outerShdw>
          </a:effectLst>
        </p:spPr>
      </p:pic>
      <p:grpSp>
        <p:nvGrpSpPr>
          <p:cNvPr id="10" name="Grupo 9">
            <a:extLst>
              <a:ext uri="{FF2B5EF4-FFF2-40B4-BE49-F238E27FC236}">
                <a16:creationId xmlns:a16="http://schemas.microsoft.com/office/drawing/2014/main" id="{252E1B98-54DE-48FC-8D2A-E60BB65B70D6}"/>
              </a:ext>
            </a:extLst>
          </p:cNvPr>
          <p:cNvGrpSpPr/>
          <p:nvPr/>
        </p:nvGrpSpPr>
        <p:grpSpPr>
          <a:xfrm>
            <a:off x="7709754" y="4720712"/>
            <a:ext cx="1152116" cy="1727823"/>
            <a:chOff x="4474915" y="1772702"/>
            <a:chExt cx="1152116" cy="1727823"/>
          </a:xfrm>
          <a:effectLst>
            <a:outerShdw blurRad="63500" sx="102000" sy="102000" algn="ctr" rotWithShape="0">
              <a:prstClr val="black">
                <a:alpha val="40000"/>
              </a:prstClr>
            </a:outerShdw>
          </a:effectLst>
        </p:grpSpPr>
        <p:pic>
          <p:nvPicPr>
            <p:cNvPr id="1026" name="Picture 2">
              <a:extLst>
                <a:ext uri="{FF2B5EF4-FFF2-40B4-BE49-F238E27FC236}">
                  <a16:creationId xmlns:a16="http://schemas.microsoft.com/office/drawing/2014/main" id="{B641CA09-2F46-4C04-AD6C-FC1F90454EA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74915" y="1772702"/>
              <a:ext cx="1152116" cy="993623"/>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8F145300-7E2B-47A4-9244-CE9B0D8C76CD}"/>
                </a:ext>
              </a:extLst>
            </p:cNvPr>
            <p:cNvSpPr txBox="1"/>
            <p:nvPr/>
          </p:nvSpPr>
          <p:spPr>
            <a:xfrm>
              <a:off x="4474915" y="2761861"/>
              <a:ext cx="1152116" cy="738664"/>
            </a:xfrm>
            <a:prstGeom prst="rect">
              <a:avLst/>
            </a:prstGeom>
            <a:solidFill>
              <a:schemeClr val="bg1"/>
            </a:solidFill>
          </p:spPr>
          <p:txBody>
            <a:bodyPr wrap="square" rtlCol="0">
              <a:spAutoFit/>
            </a:bodyPr>
            <a:lstStyle/>
            <a:p>
              <a:pPr algn="ctr"/>
              <a:r>
                <a:rPr lang="es-ES" sz="1400" b="1" dirty="0"/>
                <a:t>Sociedades bíblicas unidas</a:t>
              </a:r>
            </a:p>
          </p:txBody>
        </p:sp>
      </p:grpSp>
      <p:pic>
        <p:nvPicPr>
          <p:cNvPr id="12" name="Imagen 11" descr="Imagen que contiene persona, deporte, grupo&#10;&#10;Descripción generada automáticamente">
            <a:extLst>
              <a:ext uri="{FF2B5EF4-FFF2-40B4-BE49-F238E27FC236}">
                <a16:creationId xmlns:a16="http://schemas.microsoft.com/office/drawing/2014/main" id="{A916862F-47EE-4C23-8DF7-EFD1CC8E2F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71546" y="1842065"/>
            <a:ext cx="3272657" cy="2454493"/>
          </a:xfrm>
          <a:prstGeom prst="round2DiagRect">
            <a:avLst>
              <a:gd name="adj1" fmla="val 16667"/>
              <a:gd name="adj2" fmla="val 0"/>
            </a:avLst>
          </a:prstGeom>
          <a:ln w="38100" cap="sq">
            <a:solidFill>
              <a:srgbClr val="FFFFFF"/>
            </a:solidFill>
            <a:miter lim="800000"/>
          </a:ln>
          <a:effectLst>
            <a:outerShdw blurRad="254000" algn="tl" rotWithShape="0">
              <a:srgbClr val="000000">
                <a:alpha val="43000"/>
              </a:srgbClr>
            </a:outerShdw>
          </a:effectLst>
        </p:spPr>
      </p:pic>
      <p:pic>
        <p:nvPicPr>
          <p:cNvPr id="14" name="Imagen 13" descr="Imagen que contiene animal, mamífero, felino grande, leopardo&#10;&#10;Descripción generada automáticamente">
            <a:extLst>
              <a:ext uri="{FF2B5EF4-FFF2-40B4-BE49-F238E27FC236}">
                <a16:creationId xmlns:a16="http://schemas.microsoft.com/office/drawing/2014/main" id="{179873AA-3923-4C17-AF31-7F4FF6E2C49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12869" y="1703308"/>
            <a:ext cx="2194556" cy="1645918"/>
          </a:xfrm>
          <a:prstGeom prst="rect">
            <a:avLst/>
          </a:prstGeom>
          <a:ln>
            <a:noFill/>
          </a:ln>
          <a:effectLst>
            <a:softEdge rad="112500"/>
          </a:effectLst>
        </p:spPr>
      </p:pic>
      <p:sp>
        <p:nvSpPr>
          <p:cNvPr id="4" name="CuadroTexto 3">
            <a:extLst>
              <a:ext uri="{FF2B5EF4-FFF2-40B4-BE49-F238E27FC236}">
                <a16:creationId xmlns:a16="http://schemas.microsoft.com/office/drawing/2014/main" id="{6114B58E-29D5-4159-9B97-560E6C169D7D}"/>
              </a:ext>
            </a:extLst>
          </p:cNvPr>
          <p:cNvSpPr txBox="1"/>
          <p:nvPr/>
        </p:nvSpPr>
        <p:spPr>
          <a:xfrm>
            <a:off x="78377" y="3291897"/>
            <a:ext cx="4493623" cy="3323987"/>
          </a:xfrm>
          <a:prstGeom prst="rect">
            <a:avLst/>
          </a:prstGeom>
          <a:noFill/>
        </p:spPr>
        <p:txBody>
          <a:bodyPr wrap="square" rtlCol="0">
            <a:spAutoFit/>
          </a:bodyPr>
          <a:lstStyle/>
          <a:p>
            <a:pPr>
              <a:spcBef>
                <a:spcPts val="600"/>
              </a:spcBef>
            </a:pPr>
            <a:r>
              <a:rPr lang="es-ES" sz="2000" b="1" dirty="0">
                <a:solidFill>
                  <a:schemeClr val="bg1"/>
                </a:solidFill>
                <a:effectLst>
                  <a:outerShdw blurRad="38100" dist="38100" dir="2700000" algn="tl">
                    <a:srgbClr val="000000">
                      <a:alpha val="43137"/>
                    </a:srgbClr>
                  </a:outerShdw>
                </a:effectLst>
              </a:rPr>
              <a:t>Casi al final del periodo de persecución, la revolución francesa intenta destruir la Biblia, prohibiéndola durante tres años y medio (del 26/11/1793 al 17/6/1797).</a:t>
            </a:r>
          </a:p>
          <a:p>
            <a:pPr>
              <a:spcBef>
                <a:spcPts val="600"/>
              </a:spcBef>
            </a:pPr>
            <a:r>
              <a:rPr lang="es-ES" sz="2000" b="1" dirty="0">
                <a:solidFill>
                  <a:schemeClr val="bg1"/>
                </a:solidFill>
                <a:effectLst>
                  <a:outerShdw blurRad="38100" dist="38100" dir="2700000" algn="tl">
                    <a:srgbClr val="000000">
                      <a:alpha val="43137"/>
                    </a:srgbClr>
                  </a:outerShdw>
                </a:effectLst>
              </a:rPr>
              <a:t>Pero el terremoto provocado por la difusión de la Biblia por parte las Sociedades Bíblicas, la eleva a un lugar donde no puede ser destruida más.</a:t>
            </a:r>
          </a:p>
          <a:p>
            <a:pPr>
              <a:spcBef>
                <a:spcPts val="600"/>
              </a:spcBef>
            </a:pPr>
            <a:r>
              <a:rPr lang="es-ES" sz="2000" b="1" dirty="0">
                <a:solidFill>
                  <a:schemeClr val="bg1"/>
                </a:solidFill>
                <a:effectLst>
                  <a:outerShdw blurRad="38100" dist="38100" dir="2700000" algn="tl">
                    <a:srgbClr val="000000">
                      <a:alpha val="43137"/>
                    </a:srgbClr>
                  </a:outerShdw>
                </a:effectLst>
              </a:rPr>
              <a:t>“Para siempre, oh Jehová, permanece tu palabra en los cielos” (Salmo 119:89).</a:t>
            </a:r>
          </a:p>
        </p:txBody>
      </p:sp>
    </p:spTree>
    <p:extLst>
      <p:ext uri="{BB962C8B-B14F-4D97-AF65-F5344CB8AC3E}">
        <p14:creationId xmlns:p14="http://schemas.microsoft.com/office/powerpoint/2010/main" val="164080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
                                        <p:tgtEl>
                                          <p:spTgt spid="14"/>
                                        </p:tgtEl>
                                      </p:cBhvr>
                                    </p:animEffect>
                                    <p:anim calcmode="lin" valueType="num">
                                      <p:cBhvr>
                                        <p:cTn id="15" dur="400" fill="hold"/>
                                        <p:tgtEl>
                                          <p:spTgt spid="14"/>
                                        </p:tgtEl>
                                        <p:attrNameLst>
                                          <p:attrName>ppt_x</p:attrName>
                                        </p:attrNameLst>
                                      </p:cBhvr>
                                      <p:tavLst>
                                        <p:tav tm="0">
                                          <p:val>
                                            <p:strVal val="#ppt_x"/>
                                          </p:val>
                                        </p:tav>
                                        <p:tav tm="100000">
                                          <p:val>
                                            <p:strVal val="#ppt_x"/>
                                          </p:val>
                                        </p:tav>
                                      </p:tavLst>
                                    </p:anim>
                                    <p:anim calcmode="lin" valueType="num">
                                      <p:cBhvr>
                                        <p:cTn id="16" dur="400" fill="hold"/>
                                        <p:tgtEl>
                                          <p:spTgt spid="14"/>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1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1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1000" fill="hold"/>
                                        <p:tgtEl>
                                          <p:spTgt spid="12"/>
                                        </p:tgtEl>
                                        <p:attrNameLst>
                                          <p:attrName>ppt_w</p:attrName>
                                        </p:attrNameLst>
                                      </p:cBhvr>
                                      <p:tavLst>
                                        <p:tav tm="0">
                                          <p:val>
                                            <p:fltVal val="0"/>
                                          </p:val>
                                        </p:tav>
                                        <p:tav tm="100000">
                                          <p:val>
                                            <p:strVal val="#ppt_w"/>
                                          </p:val>
                                        </p:tav>
                                      </p:tavLst>
                                    </p:anim>
                                    <p:anim calcmode="lin" valueType="num">
                                      <p:cBhvr>
                                        <p:cTn id="24" dur="1000" fill="hold"/>
                                        <p:tgtEl>
                                          <p:spTgt spid="12"/>
                                        </p:tgtEl>
                                        <p:attrNameLst>
                                          <p:attrName>ppt_h</p:attrName>
                                        </p:attrNameLst>
                                      </p:cBhvr>
                                      <p:tavLst>
                                        <p:tav tm="0">
                                          <p:val>
                                            <p:fltVal val="0"/>
                                          </p:val>
                                        </p:tav>
                                        <p:tav tm="100000">
                                          <p:val>
                                            <p:strVal val="#ppt_h"/>
                                          </p:val>
                                        </p:tav>
                                      </p:tavLst>
                                    </p:anim>
                                    <p:anim calcmode="lin" valueType="num">
                                      <p:cBhvr>
                                        <p:cTn id="25" dur="1000" fill="hold"/>
                                        <p:tgtEl>
                                          <p:spTgt spid="12"/>
                                        </p:tgtEl>
                                        <p:attrNameLst>
                                          <p:attrName>style.rotation</p:attrName>
                                        </p:attrNameLst>
                                      </p:cBhvr>
                                      <p:tavLst>
                                        <p:tav tm="0">
                                          <p:val>
                                            <p:fltVal val="90"/>
                                          </p:val>
                                        </p:tav>
                                        <p:tav tm="100000">
                                          <p:val>
                                            <p:fltVal val="0"/>
                                          </p:val>
                                        </p:tav>
                                      </p:tavLst>
                                    </p:anim>
                                    <p:animEffect transition="in" filter="fade">
                                      <p:cBhvr>
                                        <p:cTn id="26" dur="1000"/>
                                        <p:tgtEl>
                                          <p:spTgt spid="12"/>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wipe(left)">
                                      <p:cBhvr>
                                        <p:cTn id="30" dur="500"/>
                                        <p:tgtEl>
                                          <p:spTgt spid="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1000" fill="hold"/>
                                        <p:tgtEl>
                                          <p:spTgt spid="6"/>
                                        </p:tgtEl>
                                        <p:attrNameLst>
                                          <p:attrName>ppt_w</p:attrName>
                                        </p:attrNameLst>
                                      </p:cBhvr>
                                      <p:tavLst>
                                        <p:tav tm="0">
                                          <p:val>
                                            <p:fltVal val="0"/>
                                          </p:val>
                                        </p:tav>
                                        <p:tav tm="100000">
                                          <p:val>
                                            <p:strVal val="#ppt_w"/>
                                          </p:val>
                                        </p:tav>
                                      </p:tavLst>
                                    </p:anim>
                                    <p:anim calcmode="lin" valueType="num">
                                      <p:cBhvr>
                                        <p:cTn id="36" dur="1000" fill="hold"/>
                                        <p:tgtEl>
                                          <p:spTgt spid="6"/>
                                        </p:tgtEl>
                                        <p:attrNameLst>
                                          <p:attrName>ppt_h</p:attrName>
                                        </p:attrNameLst>
                                      </p:cBhvr>
                                      <p:tavLst>
                                        <p:tav tm="0">
                                          <p:val>
                                            <p:fltVal val="0"/>
                                          </p:val>
                                        </p:tav>
                                        <p:tav tm="100000">
                                          <p:val>
                                            <p:strVal val="#ppt_h"/>
                                          </p:val>
                                        </p:tav>
                                      </p:tavLst>
                                    </p:anim>
                                    <p:anim calcmode="lin" valueType="num">
                                      <p:cBhvr>
                                        <p:cTn id="37" dur="1000" fill="hold"/>
                                        <p:tgtEl>
                                          <p:spTgt spid="6"/>
                                        </p:tgtEl>
                                        <p:attrNameLst>
                                          <p:attrName>style.rotation</p:attrName>
                                        </p:attrNameLst>
                                      </p:cBhvr>
                                      <p:tavLst>
                                        <p:tav tm="0">
                                          <p:val>
                                            <p:fltVal val="90"/>
                                          </p:val>
                                        </p:tav>
                                        <p:tav tm="100000">
                                          <p:val>
                                            <p:fltVal val="0"/>
                                          </p:val>
                                        </p:tav>
                                      </p:tavLst>
                                    </p:anim>
                                    <p:animEffect transition="in" filter="fade">
                                      <p:cBhvr>
                                        <p:cTn id="38" dur="1000"/>
                                        <p:tgtEl>
                                          <p:spTgt spid="6"/>
                                        </p:tgtEl>
                                      </p:cBhvr>
                                    </p:animEffect>
                                  </p:childTnLst>
                                </p:cTn>
                              </p:par>
                            </p:childTnLst>
                          </p:cTn>
                        </p:par>
                        <p:par>
                          <p:cTn id="39" fill="hold">
                            <p:stCondLst>
                              <p:cond delay="1000"/>
                            </p:stCondLst>
                            <p:childTnLst>
                              <p:par>
                                <p:cTn id="40" presetID="53" presetClass="entr" presetSubtype="16"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childTnLst>
                          </p:cTn>
                        </p:par>
                        <p:par>
                          <p:cTn id="45" fill="hold">
                            <p:stCondLst>
                              <p:cond delay="1500"/>
                            </p:stCondLst>
                            <p:childTnLst>
                              <p:par>
                                <p:cTn id="46" presetID="22" presetClass="entr" presetSubtype="8" fill="hold" grpId="0" nodeType="afterEffect">
                                  <p:stCondLst>
                                    <p:cond delay="0"/>
                                  </p:stCondLst>
                                  <p:childTnLst>
                                    <p:set>
                                      <p:cBhvr>
                                        <p:cTn id="47" dur="1" fill="hold">
                                          <p:stCondLst>
                                            <p:cond delay="0"/>
                                          </p:stCondLst>
                                        </p:cTn>
                                        <p:tgtEl>
                                          <p:spTgt spid="4">
                                            <p:txEl>
                                              <p:pRg st="1" end="1"/>
                                            </p:txEl>
                                          </p:spTgt>
                                        </p:tgtEl>
                                        <p:attrNameLst>
                                          <p:attrName>style.visibility</p:attrName>
                                        </p:attrNameLst>
                                      </p:cBhvr>
                                      <p:to>
                                        <p:strVal val="visible"/>
                                      </p:to>
                                    </p:set>
                                    <p:animEffect transition="in" filter="wipe(left)">
                                      <p:cBhvr>
                                        <p:cTn id="48" dur="500"/>
                                        <p:tgtEl>
                                          <p:spTgt spid="4">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5" presetClass="entr" presetSubtype="0" fill="hold" grpId="0" nodeType="clickEffect">
                                  <p:stCondLst>
                                    <p:cond delay="0"/>
                                  </p:stCondLst>
                                  <p:childTnLst>
                                    <p:set>
                                      <p:cBhvr>
                                        <p:cTn id="52" dur="1" fill="hold">
                                          <p:stCondLst>
                                            <p:cond delay="0"/>
                                          </p:stCondLst>
                                        </p:cTn>
                                        <p:tgtEl>
                                          <p:spTgt spid="4">
                                            <p:txEl>
                                              <p:pRg st="2" end="2"/>
                                            </p:txEl>
                                          </p:spTgt>
                                        </p:tgtEl>
                                        <p:attrNameLst>
                                          <p:attrName>style.visibility</p:attrName>
                                        </p:attrNameLst>
                                      </p:cBhvr>
                                      <p:to>
                                        <p:strVal val="visible"/>
                                      </p:to>
                                    </p:set>
                                    <p:anim calcmode="lin" valueType="num">
                                      <p:cBhvr>
                                        <p:cTn id="53"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54"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55" dur="1000" fill="hold"/>
                                        <p:tgtEl>
                                          <p:spTgt spid="4">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56" dur="1000" fill="hold"/>
                                        <p:tgtEl>
                                          <p:spTgt spid="4">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8000"/>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A2F771E-86B2-4A13-B0FF-BFBAED1C9361}"/>
              </a:ext>
            </a:extLst>
          </p:cNvPr>
          <p:cNvSpPr/>
          <p:nvPr/>
        </p:nvSpPr>
        <p:spPr>
          <a:xfrm>
            <a:off x="731522" y="992674"/>
            <a:ext cx="7193280" cy="5509200"/>
          </a:xfrm>
          <a:prstGeom prst="rect">
            <a:avLst/>
          </a:prstGeom>
        </p:spPr>
        <p:txBody>
          <a:bodyPr wrap="square">
            <a:spAutoFit/>
          </a:bodyPr>
          <a:lstStyle/>
          <a:p>
            <a:pPr>
              <a:spcBef>
                <a:spcPts val="600"/>
              </a:spcBef>
            </a:pPr>
            <a:r>
              <a:rPr lang="es-ES" sz="2200" dirty="0">
                <a:latin typeface="Cooper Black" panose="0208090404030B020404" pitchFamily="18" charset="0"/>
              </a:rPr>
              <a:t>“Solemnes eventos ocurrirán en el futuro. Sonará una trompeta tras otra; una copa tras otra serán volcadas en forma sucesiva sobre los habitantes de la tierra. Escenas de enorme interés están casi sobre nosotros, y estas cosas serán indicaciones seguras de la presencia de Aquel que ha dirigido en todo movimiento agresivo, que ha acompañado la marcha de su causa a través de todos los siglos, y que ha prometido bondadosamente estar en persona con su pueblo en todos sus conflictos hasta el fin del mundo. Él defenderá su verdad. Él hará que ésta triunfe. Él está listo para suplir a sus fieles de motivos y poder de propósito, inspirándoles esperanza y valor en la creciente actividad cuando el tiempo esté muy cercano”</a:t>
            </a:r>
          </a:p>
        </p:txBody>
      </p:sp>
      <p:sp>
        <p:nvSpPr>
          <p:cNvPr id="3" name="CuadroTexto 2">
            <a:extLst>
              <a:ext uri="{FF2B5EF4-FFF2-40B4-BE49-F238E27FC236}">
                <a16:creationId xmlns:a16="http://schemas.microsoft.com/office/drawing/2014/main" id="{8A81739D-7499-4453-851B-306EC4606E89}"/>
              </a:ext>
            </a:extLst>
          </p:cNvPr>
          <p:cNvSpPr txBox="1"/>
          <p:nvPr/>
        </p:nvSpPr>
        <p:spPr>
          <a:xfrm rot="5400000">
            <a:off x="6279412" y="3501645"/>
            <a:ext cx="4335803" cy="369332"/>
          </a:xfrm>
          <a:prstGeom prst="rect">
            <a:avLst/>
          </a:prstGeom>
          <a:noFill/>
        </p:spPr>
        <p:txBody>
          <a:bodyPr wrap="none" rtlCol="0">
            <a:spAutoFit/>
          </a:bodyPr>
          <a:lstStyle/>
          <a:p>
            <a:pPr algn="ctr"/>
            <a:r>
              <a:rPr lang="es-ES" b="1" dirty="0" err="1"/>
              <a:t>E.G.W</a:t>
            </a:r>
            <a:r>
              <a:rPr lang="es-ES" b="1" dirty="0"/>
              <a:t>. (Mensajes selectos, tomo 3, pg. 487)</a:t>
            </a:r>
          </a:p>
        </p:txBody>
      </p:sp>
    </p:spTree>
    <p:extLst>
      <p:ext uri="{BB962C8B-B14F-4D97-AF65-F5344CB8AC3E}">
        <p14:creationId xmlns:p14="http://schemas.microsoft.com/office/powerpoint/2010/main" val="68775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AA66561-9B73-4B53-BCCB-C84D355AFBCA}"/>
              </a:ext>
            </a:extLst>
          </p:cNvPr>
          <p:cNvSpPr txBox="1"/>
          <p:nvPr/>
        </p:nvSpPr>
        <p:spPr>
          <a:xfrm>
            <a:off x="914396" y="4462473"/>
            <a:ext cx="4772297" cy="2246769"/>
          </a:xfrm>
          <a:prstGeom prst="rect">
            <a:avLst/>
          </a:prstGeom>
          <a:noFill/>
        </p:spPr>
        <p:txBody>
          <a:bodyPr wrap="square" rtlCol="0">
            <a:spAutoFit/>
          </a:bodyPr>
          <a:lstStyle/>
          <a:p>
            <a:pPr>
              <a:spcBef>
                <a:spcPts val="600"/>
              </a:spcBef>
              <a:spcAft>
                <a:spcPts val="600"/>
              </a:spcAft>
            </a:pPr>
            <a:r>
              <a:rPr lang="es-ES" sz="2000" b="1" dirty="0">
                <a:solidFill>
                  <a:srgbClr val="012235"/>
                </a:solidFill>
              </a:rPr>
              <a:t>El séptimo sello. </a:t>
            </a:r>
            <a:r>
              <a:rPr lang="es-ES" sz="2000" b="1" dirty="0"/>
              <a:t>Apocalipsis 8:1-5.</a:t>
            </a:r>
          </a:p>
          <a:p>
            <a:pPr>
              <a:spcBef>
                <a:spcPts val="600"/>
              </a:spcBef>
              <a:spcAft>
                <a:spcPts val="600"/>
              </a:spcAft>
            </a:pPr>
            <a:r>
              <a:rPr lang="es-ES" sz="2000" b="1" dirty="0">
                <a:solidFill>
                  <a:srgbClr val="012235"/>
                </a:solidFill>
              </a:rPr>
              <a:t>Las 7 trompetas. </a:t>
            </a:r>
            <a:r>
              <a:rPr lang="es-ES" sz="2000" b="1" dirty="0"/>
              <a:t>Apocalipsis 8:6-9:21.</a:t>
            </a:r>
          </a:p>
          <a:p>
            <a:pPr>
              <a:spcBef>
                <a:spcPts val="600"/>
              </a:spcBef>
              <a:spcAft>
                <a:spcPts val="600"/>
              </a:spcAft>
            </a:pPr>
            <a:r>
              <a:rPr lang="es-ES" sz="2000" b="1" dirty="0">
                <a:solidFill>
                  <a:srgbClr val="012235"/>
                </a:solidFill>
              </a:rPr>
              <a:t>Interludio:</a:t>
            </a:r>
          </a:p>
          <a:p>
            <a:pPr>
              <a:spcBef>
                <a:spcPts val="600"/>
              </a:spcBef>
              <a:spcAft>
                <a:spcPts val="600"/>
              </a:spcAft>
            </a:pPr>
            <a:r>
              <a:rPr lang="es-ES" sz="2000" b="1" dirty="0"/>
              <a:t>	</a:t>
            </a:r>
            <a:r>
              <a:rPr lang="es-ES" sz="2000" b="1" dirty="0">
                <a:solidFill>
                  <a:srgbClr val="2E322B"/>
                </a:solidFill>
              </a:rPr>
              <a:t>El ángel con el librito. </a:t>
            </a:r>
            <a:r>
              <a:rPr lang="es-ES" sz="2000" b="1" dirty="0"/>
              <a:t>Apocalipsis 10.</a:t>
            </a:r>
          </a:p>
          <a:p>
            <a:pPr>
              <a:spcBef>
                <a:spcPts val="600"/>
              </a:spcBef>
              <a:spcAft>
                <a:spcPts val="600"/>
              </a:spcAft>
            </a:pPr>
            <a:r>
              <a:rPr lang="es-ES" sz="2000" b="1" dirty="0"/>
              <a:t>	</a:t>
            </a:r>
            <a:r>
              <a:rPr lang="es-ES" sz="2000" b="1" dirty="0">
                <a:solidFill>
                  <a:srgbClr val="2E322B"/>
                </a:solidFill>
              </a:rPr>
              <a:t>Los dos testigos. </a:t>
            </a:r>
            <a:r>
              <a:rPr lang="es-ES" sz="2000" b="1" dirty="0"/>
              <a:t>Apocalipsis 11.</a:t>
            </a:r>
          </a:p>
        </p:txBody>
      </p:sp>
      <p:sp>
        <p:nvSpPr>
          <p:cNvPr id="3" name="CuadroTexto 2">
            <a:extLst>
              <a:ext uri="{FF2B5EF4-FFF2-40B4-BE49-F238E27FC236}">
                <a16:creationId xmlns:a16="http://schemas.microsoft.com/office/drawing/2014/main" id="{47B45AB4-754F-4FF2-8947-ADDCE6FD2D3D}"/>
              </a:ext>
            </a:extLst>
          </p:cNvPr>
          <p:cNvSpPr txBox="1"/>
          <p:nvPr/>
        </p:nvSpPr>
        <p:spPr>
          <a:xfrm>
            <a:off x="400589" y="217710"/>
            <a:ext cx="6209219" cy="1708160"/>
          </a:xfrm>
          <a:prstGeom prst="rect">
            <a:avLst/>
          </a:prstGeom>
          <a:noFill/>
        </p:spPr>
        <p:txBody>
          <a:bodyPr wrap="square" rtlCol="0">
            <a:spAutoFit/>
          </a:bodyPr>
          <a:lstStyle/>
          <a:p>
            <a:pPr>
              <a:spcBef>
                <a:spcPts val="600"/>
              </a:spcBef>
            </a:pPr>
            <a:r>
              <a:rPr lang="es-ES" sz="2000" b="1" dirty="0"/>
              <a:t>Los siete ángeles con las siete trompetas aparecen en la escena en el contexto del séptimo sello, al terminar el tiempo de gracia.</a:t>
            </a:r>
          </a:p>
          <a:p>
            <a:pPr>
              <a:spcBef>
                <a:spcPts val="600"/>
              </a:spcBef>
            </a:pPr>
            <a:r>
              <a:rPr lang="es-ES" sz="2000" b="1" dirty="0"/>
              <a:t>Se han sugerido dos interpretaciones complementarias para estas trompetas:</a:t>
            </a:r>
          </a:p>
        </p:txBody>
      </p:sp>
      <p:graphicFrame>
        <p:nvGraphicFramePr>
          <p:cNvPr id="9" name="Diagrama 8">
            <a:extLst>
              <a:ext uri="{FF2B5EF4-FFF2-40B4-BE49-F238E27FC236}">
                <a16:creationId xmlns:a16="http://schemas.microsoft.com/office/drawing/2014/main" id="{A49F7B07-95A1-48C7-A673-65309D8E1A45}"/>
              </a:ext>
            </a:extLst>
          </p:cNvPr>
          <p:cNvGraphicFramePr/>
          <p:nvPr>
            <p:extLst>
              <p:ext uri="{D42A27DB-BD31-4B8C-83A1-F6EECF244321}">
                <p14:modId xmlns:p14="http://schemas.microsoft.com/office/powerpoint/2010/main" val="1514936158"/>
              </p:ext>
            </p:extLst>
          </p:nvPr>
        </p:nvGraphicFramePr>
        <p:xfrm>
          <a:off x="17418" y="2004251"/>
          <a:ext cx="8647612" cy="2236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agen 7">
            <a:extLst>
              <a:ext uri="{FF2B5EF4-FFF2-40B4-BE49-F238E27FC236}">
                <a16:creationId xmlns:a16="http://schemas.microsoft.com/office/drawing/2014/main" id="{B95D0521-35A8-4450-ABAF-5035EC6F5C0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99996" y="182025"/>
            <a:ext cx="1943708" cy="182222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5" name="Imagen 14" descr="Imagen que contiene interior, objeto, rojo, sentado&#10;&#10;Descripción generada automáticamente">
            <a:extLst>
              <a:ext uri="{FF2B5EF4-FFF2-40B4-BE49-F238E27FC236}">
                <a16:creationId xmlns:a16="http://schemas.microsoft.com/office/drawing/2014/main" id="{6C528B99-3823-40E0-BB67-66BE4C276DD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97482" y="4506018"/>
            <a:ext cx="343041" cy="329935"/>
          </a:xfrm>
          <a:prstGeom prst="rect">
            <a:avLst/>
          </a:prstGeom>
        </p:spPr>
      </p:pic>
      <p:pic>
        <p:nvPicPr>
          <p:cNvPr id="17" name="Imagen 16" descr="Imagen que contiene béisbol&#10;&#10;Descripción generada automáticamente">
            <a:extLst>
              <a:ext uri="{FF2B5EF4-FFF2-40B4-BE49-F238E27FC236}">
                <a16:creationId xmlns:a16="http://schemas.microsoft.com/office/drawing/2014/main" id="{6B49054C-4B61-47F3-9FAC-E8B59B572B4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19988807">
            <a:off x="566780" y="4799041"/>
            <a:ext cx="318412" cy="442526"/>
          </a:xfrm>
          <a:prstGeom prst="rect">
            <a:avLst/>
          </a:prstGeom>
        </p:spPr>
      </p:pic>
      <p:pic>
        <p:nvPicPr>
          <p:cNvPr id="19" name="Imagen 18">
            <a:extLst>
              <a:ext uri="{FF2B5EF4-FFF2-40B4-BE49-F238E27FC236}">
                <a16:creationId xmlns:a16="http://schemas.microsoft.com/office/drawing/2014/main" id="{D9EA067D-4066-4099-9CDB-743DCC0DA25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71574" y="5382904"/>
            <a:ext cx="368949" cy="389693"/>
          </a:xfrm>
          <a:prstGeom prst="rect">
            <a:avLst/>
          </a:prstGeom>
        </p:spPr>
      </p:pic>
      <p:pic>
        <p:nvPicPr>
          <p:cNvPr id="21" name="Imagen 20" descr="Imagen que contiene interior, mesa&#10;&#10;Descripción generada automáticamente">
            <a:extLst>
              <a:ext uri="{FF2B5EF4-FFF2-40B4-BE49-F238E27FC236}">
                <a16:creationId xmlns:a16="http://schemas.microsoft.com/office/drawing/2014/main" id="{7E91157D-5393-49E6-9FCF-40AAD616A5B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62441" y="5900765"/>
            <a:ext cx="343730" cy="325070"/>
          </a:xfrm>
          <a:prstGeom prst="rect">
            <a:avLst/>
          </a:prstGeom>
        </p:spPr>
      </p:pic>
      <p:grpSp>
        <p:nvGrpSpPr>
          <p:cNvPr id="4" name="Grupo 3">
            <a:extLst>
              <a:ext uri="{FF2B5EF4-FFF2-40B4-BE49-F238E27FC236}">
                <a16:creationId xmlns:a16="http://schemas.microsoft.com/office/drawing/2014/main" id="{267B89CD-3871-49E1-B7EC-292A644B2066}"/>
              </a:ext>
            </a:extLst>
          </p:cNvPr>
          <p:cNvGrpSpPr/>
          <p:nvPr/>
        </p:nvGrpSpPr>
        <p:grpSpPr>
          <a:xfrm>
            <a:off x="698006" y="6264033"/>
            <a:ext cx="787196" cy="471768"/>
            <a:chOff x="698006" y="6264033"/>
            <a:chExt cx="787196" cy="471768"/>
          </a:xfrm>
        </p:grpSpPr>
        <p:pic>
          <p:nvPicPr>
            <p:cNvPr id="23" name="Imagen 22" descr="Imagen que contiene árbol&#10;&#10;Descripción generada automáticamente">
              <a:extLst>
                <a:ext uri="{FF2B5EF4-FFF2-40B4-BE49-F238E27FC236}">
                  <a16:creationId xmlns:a16="http://schemas.microsoft.com/office/drawing/2014/main" id="{4F863D5F-E301-401C-94B6-583DBFF8D15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83409" y="6264033"/>
              <a:ext cx="501793" cy="407010"/>
            </a:xfrm>
            <a:prstGeom prst="rect">
              <a:avLst/>
            </a:prstGeom>
          </p:spPr>
        </p:pic>
        <p:pic>
          <p:nvPicPr>
            <p:cNvPr id="24" name="Imagen 23" descr="Imagen que contiene árbol&#10;&#10;Descripción generada automáticamente">
              <a:extLst>
                <a:ext uri="{FF2B5EF4-FFF2-40B4-BE49-F238E27FC236}">
                  <a16:creationId xmlns:a16="http://schemas.microsoft.com/office/drawing/2014/main" id="{7516A553-3D20-44C1-8DF9-3C639966F19D}"/>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flipH="1">
              <a:off x="698006" y="6328791"/>
              <a:ext cx="501793" cy="407010"/>
            </a:xfrm>
            <a:prstGeom prst="rect">
              <a:avLst/>
            </a:prstGeom>
          </p:spPr>
        </p:pic>
      </p:grpSp>
      <p:pic>
        <p:nvPicPr>
          <p:cNvPr id="28" name="Imagen 27" descr="Imagen que contiene invertebrado, animal, artrópodo, interior&#10;&#10;Descripción generada automáticamente">
            <a:extLst>
              <a:ext uri="{FF2B5EF4-FFF2-40B4-BE49-F238E27FC236}">
                <a16:creationId xmlns:a16="http://schemas.microsoft.com/office/drawing/2014/main" id="{A93996AD-6B20-46AE-8031-EFA4B029CCE1}"/>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678958" y="4359632"/>
            <a:ext cx="3299581" cy="223682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182490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left)">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9">
                                            <p:graphicEl>
                                              <a:dgm id="{D1CCF873-8830-413F-AD6B-CA0805C8E6A8}"/>
                                            </p:graphicEl>
                                          </p:spTgt>
                                        </p:tgtEl>
                                        <p:attrNameLst>
                                          <p:attrName>style.visibility</p:attrName>
                                        </p:attrNameLst>
                                      </p:cBhvr>
                                      <p:to>
                                        <p:strVal val="visible"/>
                                      </p:to>
                                    </p:set>
                                    <p:anim calcmode="lin" valueType="num">
                                      <p:cBhvr>
                                        <p:cTn id="24" dur="500" fill="hold"/>
                                        <p:tgtEl>
                                          <p:spTgt spid="9">
                                            <p:graphicEl>
                                              <a:dgm id="{D1CCF873-8830-413F-AD6B-CA0805C8E6A8}"/>
                                            </p:graphicEl>
                                          </p:spTgt>
                                        </p:tgtEl>
                                        <p:attrNameLst>
                                          <p:attrName>ppt_w</p:attrName>
                                        </p:attrNameLst>
                                      </p:cBhvr>
                                      <p:tavLst>
                                        <p:tav tm="0">
                                          <p:val>
                                            <p:fltVal val="0"/>
                                          </p:val>
                                        </p:tav>
                                        <p:tav tm="100000">
                                          <p:val>
                                            <p:strVal val="#ppt_w"/>
                                          </p:val>
                                        </p:tav>
                                      </p:tavLst>
                                    </p:anim>
                                    <p:anim calcmode="lin" valueType="num">
                                      <p:cBhvr>
                                        <p:cTn id="25" dur="500" fill="hold"/>
                                        <p:tgtEl>
                                          <p:spTgt spid="9">
                                            <p:graphicEl>
                                              <a:dgm id="{D1CCF873-8830-413F-AD6B-CA0805C8E6A8}"/>
                                            </p:graphicEl>
                                          </p:spTgt>
                                        </p:tgtEl>
                                        <p:attrNameLst>
                                          <p:attrName>ppt_h</p:attrName>
                                        </p:attrNameLst>
                                      </p:cBhvr>
                                      <p:tavLst>
                                        <p:tav tm="0">
                                          <p:val>
                                            <p:fltVal val="0"/>
                                          </p:val>
                                        </p:tav>
                                        <p:tav tm="100000">
                                          <p:val>
                                            <p:strVal val="#ppt_h"/>
                                          </p:val>
                                        </p:tav>
                                      </p:tavLst>
                                    </p:anim>
                                    <p:animEffect transition="in" filter="fade">
                                      <p:cBhvr>
                                        <p:cTn id="26" dur="500"/>
                                        <p:tgtEl>
                                          <p:spTgt spid="9">
                                            <p:graphicEl>
                                              <a:dgm id="{D1CCF873-8830-413F-AD6B-CA0805C8E6A8}"/>
                                            </p:graphic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9">
                                            <p:graphicEl>
                                              <a:dgm id="{2685EB65-7C40-4DEB-8542-710064E8CFE5}"/>
                                            </p:graphicEl>
                                          </p:spTgt>
                                        </p:tgtEl>
                                        <p:attrNameLst>
                                          <p:attrName>style.visibility</p:attrName>
                                        </p:attrNameLst>
                                      </p:cBhvr>
                                      <p:to>
                                        <p:strVal val="visible"/>
                                      </p:to>
                                    </p:set>
                                    <p:animEffect transition="in" filter="wipe(left)">
                                      <p:cBhvr>
                                        <p:cTn id="30" dur="500"/>
                                        <p:tgtEl>
                                          <p:spTgt spid="9">
                                            <p:graphicEl>
                                              <a:dgm id="{2685EB65-7C40-4DEB-8542-710064E8CFE5}"/>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9">
                                            <p:graphicEl>
                                              <a:dgm id="{53CB2078-78BF-4213-8142-D5F132DFB8F8}"/>
                                            </p:graphicEl>
                                          </p:spTgt>
                                        </p:tgtEl>
                                        <p:attrNameLst>
                                          <p:attrName>style.visibility</p:attrName>
                                        </p:attrNameLst>
                                      </p:cBhvr>
                                      <p:to>
                                        <p:strVal val="visible"/>
                                      </p:to>
                                    </p:set>
                                    <p:anim calcmode="lin" valueType="num">
                                      <p:cBhvr>
                                        <p:cTn id="35" dur="500" fill="hold"/>
                                        <p:tgtEl>
                                          <p:spTgt spid="9">
                                            <p:graphicEl>
                                              <a:dgm id="{53CB2078-78BF-4213-8142-D5F132DFB8F8}"/>
                                            </p:graphicEl>
                                          </p:spTgt>
                                        </p:tgtEl>
                                        <p:attrNameLst>
                                          <p:attrName>ppt_w</p:attrName>
                                        </p:attrNameLst>
                                      </p:cBhvr>
                                      <p:tavLst>
                                        <p:tav tm="0">
                                          <p:val>
                                            <p:fltVal val="0"/>
                                          </p:val>
                                        </p:tav>
                                        <p:tav tm="100000">
                                          <p:val>
                                            <p:strVal val="#ppt_w"/>
                                          </p:val>
                                        </p:tav>
                                      </p:tavLst>
                                    </p:anim>
                                    <p:anim calcmode="lin" valueType="num">
                                      <p:cBhvr>
                                        <p:cTn id="36" dur="500" fill="hold"/>
                                        <p:tgtEl>
                                          <p:spTgt spid="9">
                                            <p:graphicEl>
                                              <a:dgm id="{53CB2078-78BF-4213-8142-D5F132DFB8F8}"/>
                                            </p:graphicEl>
                                          </p:spTgt>
                                        </p:tgtEl>
                                        <p:attrNameLst>
                                          <p:attrName>ppt_h</p:attrName>
                                        </p:attrNameLst>
                                      </p:cBhvr>
                                      <p:tavLst>
                                        <p:tav tm="0">
                                          <p:val>
                                            <p:fltVal val="0"/>
                                          </p:val>
                                        </p:tav>
                                        <p:tav tm="100000">
                                          <p:val>
                                            <p:strVal val="#ppt_h"/>
                                          </p:val>
                                        </p:tav>
                                      </p:tavLst>
                                    </p:anim>
                                    <p:animEffect transition="in" filter="fade">
                                      <p:cBhvr>
                                        <p:cTn id="37" dur="500"/>
                                        <p:tgtEl>
                                          <p:spTgt spid="9">
                                            <p:graphicEl>
                                              <a:dgm id="{53CB2078-78BF-4213-8142-D5F132DFB8F8}"/>
                                            </p:graphicEl>
                                          </p:spTgt>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9">
                                            <p:graphicEl>
                                              <a:dgm id="{D4FB7D31-4387-4E53-8116-5673E7956D8A}"/>
                                            </p:graphicEl>
                                          </p:spTgt>
                                        </p:tgtEl>
                                        <p:attrNameLst>
                                          <p:attrName>style.visibility</p:attrName>
                                        </p:attrNameLst>
                                      </p:cBhvr>
                                      <p:to>
                                        <p:strVal val="visible"/>
                                      </p:to>
                                    </p:set>
                                    <p:animEffect transition="in" filter="wipe(left)">
                                      <p:cBhvr>
                                        <p:cTn id="41" dur="500"/>
                                        <p:tgtEl>
                                          <p:spTgt spid="9">
                                            <p:graphicEl>
                                              <a:dgm id="{D4FB7D31-4387-4E53-8116-5673E7956D8A}"/>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heel(1)">
                                      <p:cBhvr>
                                        <p:cTn id="46" dur="1000"/>
                                        <p:tgtEl>
                                          <p:spTgt spid="28"/>
                                        </p:tgtEl>
                                      </p:cBhvr>
                                    </p:animEffect>
                                  </p:childTnLst>
                                </p:cTn>
                              </p:par>
                            </p:childTnLst>
                          </p:cTn>
                        </p:par>
                        <p:par>
                          <p:cTn id="47" fill="hold">
                            <p:stCondLst>
                              <p:cond delay="1000"/>
                            </p:stCondLst>
                            <p:childTnLst>
                              <p:par>
                                <p:cTn id="48" presetID="2" presetClass="entr" presetSubtype="3" fill="hold" nodeType="after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1+#ppt_w/2"/>
                                          </p:val>
                                        </p:tav>
                                        <p:tav tm="100000">
                                          <p:val>
                                            <p:strVal val="#ppt_x"/>
                                          </p:val>
                                        </p:tav>
                                      </p:tavLst>
                                    </p:anim>
                                    <p:anim calcmode="lin" valueType="num">
                                      <p:cBhvr additive="base">
                                        <p:cTn id="51" dur="500" fill="hold"/>
                                        <p:tgtEl>
                                          <p:spTgt spid="15"/>
                                        </p:tgtEl>
                                        <p:attrNameLst>
                                          <p:attrName>ppt_y</p:attrName>
                                        </p:attrNameLst>
                                      </p:cBhvr>
                                      <p:tavLst>
                                        <p:tav tm="0">
                                          <p:val>
                                            <p:strVal val="0-#ppt_h/2"/>
                                          </p:val>
                                        </p:tav>
                                        <p:tav tm="100000">
                                          <p:val>
                                            <p:strVal val="#ppt_y"/>
                                          </p:val>
                                        </p:tav>
                                      </p:tavLst>
                                    </p:anim>
                                  </p:childTnLst>
                                </p:cTn>
                              </p:par>
                            </p:childTnLst>
                          </p:cTn>
                        </p:par>
                        <p:par>
                          <p:cTn id="52" fill="hold">
                            <p:stCondLst>
                              <p:cond delay="1500"/>
                            </p:stCondLst>
                            <p:childTnLst>
                              <p:par>
                                <p:cTn id="53" presetID="22" presetClass="entr" presetSubtype="8" fill="hold" grpId="0" nodeType="afterEffect">
                                  <p:stCondLst>
                                    <p:cond delay="0"/>
                                  </p:stCondLst>
                                  <p:childTnLst>
                                    <p:set>
                                      <p:cBhvr>
                                        <p:cTn id="54" dur="1" fill="hold">
                                          <p:stCondLst>
                                            <p:cond delay="0"/>
                                          </p:stCondLst>
                                        </p:cTn>
                                        <p:tgtEl>
                                          <p:spTgt spid="2">
                                            <p:txEl>
                                              <p:pRg st="0" end="0"/>
                                            </p:txEl>
                                          </p:spTgt>
                                        </p:tgtEl>
                                        <p:attrNameLst>
                                          <p:attrName>style.visibility</p:attrName>
                                        </p:attrNameLst>
                                      </p:cBhvr>
                                      <p:to>
                                        <p:strVal val="visible"/>
                                      </p:to>
                                    </p:set>
                                    <p:animEffect transition="in" filter="wipe(left)">
                                      <p:cBhvr>
                                        <p:cTn id="55" dur="500"/>
                                        <p:tgtEl>
                                          <p:spTgt spid="2">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3"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additive="base">
                                        <p:cTn id="60" dur="500" fill="hold"/>
                                        <p:tgtEl>
                                          <p:spTgt spid="17"/>
                                        </p:tgtEl>
                                        <p:attrNameLst>
                                          <p:attrName>ppt_x</p:attrName>
                                        </p:attrNameLst>
                                      </p:cBhvr>
                                      <p:tavLst>
                                        <p:tav tm="0">
                                          <p:val>
                                            <p:strVal val="1+#ppt_w/2"/>
                                          </p:val>
                                        </p:tav>
                                        <p:tav tm="100000">
                                          <p:val>
                                            <p:strVal val="#ppt_x"/>
                                          </p:val>
                                        </p:tav>
                                      </p:tavLst>
                                    </p:anim>
                                    <p:anim calcmode="lin" valueType="num">
                                      <p:cBhvr additive="base">
                                        <p:cTn id="61" dur="500" fill="hold"/>
                                        <p:tgtEl>
                                          <p:spTgt spid="17"/>
                                        </p:tgtEl>
                                        <p:attrNameLst>
                                          <p:attrName>ppt_y</p:attrName>
                                        </p:attrNameLst>
                                      </p:cBhvr>
                                      <p:tavLst>
                                        <p:tav tm="0">
                                          <p:val>
                                            <p:strVal val="0-#ppt_h/2"/>
                                          </p:val>
                                        </p:tav>
                                        <p:tav tm="100000">
                                          <p:val>
                                            <p:strVal val="#ppt_y"/>
                                          </p:val>
                                        </p:tav>
                                      </p:tavLst>
                                    </p:anim>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2">
                                            <p:txEl>
                                              <p:pRg st="1" end="1"/>
                                            </p:txEl>
                                          </p:spTgt>
                                        </p:tgtEl>
                                        <p:attrNameLst>
                                          <p:attrName>style.visibility</p:attrName>
                                        </p:attrNameLst>
                                      </p:cBhvr>
                                      <p:to>
                                        <p:strVal val="visible"/>
                                      </p:to>
                                    </p:set>
                                    <p:animEffect transition="in" filter="wipe(left)">
                                      <p:cBhvr>
                                        <p:cTn id="65" dur="500"/>
                                        <p:tgtEl>
                                          <p:spTgt spid="2">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3"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fill="hold"/>
                                        <p:tgtEl>
                                          <p:spTgt spid="19"/>
                                        </p:tgtEl>
                                        <p:attrNameLst>
                                          <p:attrName>ppt_x</p:attrName>
                                        </p:attrNameLst>
                                      </p:cBhvr>
                                      <p:tavLst>
                                        <p:tav tm="0">
                                          <p:val>
                                            <p:strVal val="1+#ppt_w/2"/>
                                          </p:val>
                                        </p:tav>
                                        <p:tav tm="100000">
                                          <p:val>
                                            <p:strVal val="#ppt_x"/>
                                          </p:val>
                                        </p:tav>
                                      </p:tavLst>
                                    </p:anim>
                                    <p:anim calcmode="lin" valueType="num">
                                      <p:cBhvr additive="base">
                                        <p:cTn id="71" dur="500" fill="hold"/>
                                        <p:tgtEl>
                                          <p:spTgt spid="19"/>
                                        </p:tgtEl>
                                        <p:attrNameLst>
                                          <p:attrName>ppt_y</p:attrName>
                                        </p:attrNameLst>
                                      </p:cBhvr>
                                      <p:tavLst>
                                        <p:tav tm="0">
                                          <p:val>
                                            <p:strVal val="0-#ppt_h/2"/>
                                          </p:val>
                                        </p:tav>
                                        <p:tav tm="100000">
                                          <p:val>
                                            <p:strVal val="#ppt_y"/>
                                          </p:val>
                                        </p:tav>
                                      </p:tavLst>
                                    </p:anim>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2">
                                            <p:txEl>
                                              <p:pRg st="2" end="2"/>
                                            </p:txEl>
                                          </p:spTgt>
                                        </p:tgtEl>
                                        <p:attrNameLst>
                                          <p:attrName>style.visibility</p:attrName>
                                        </p:attrNameLst>
                                      </p:cBhvr>
                                      <p:to>
                                        <p:strVal val="visible"/>
                                      </p:to>
                                    </p:set>
                                    <p:animEffect transition="in" filter="wipe(left)">
                                      <p:cBhvr>
                                        <p:cTn id="75" dur="500"/>
                                        <p:tgtEl>
                                          <p:spTgt spid="2">
                                            <p:txEl>
                                              <p:pRg st="2" end="2"/>
                                            </p:txEl>
                                          </p:spTgt>
                                        </p:tgtEl>
                                      </p:cBhvr>
                                    </p:animEffect>
                                  </p:childTnLst>
                                </p:cTn>
                              </p:par>
                            </p:childTnLst>
                          </p:cTn>
                        </p:par>
                        <p:par>
                          <p:cTn id="76" fill="hold">
                            <p:stCondLst>
                              <p:cond delay="1000"/>
                            </p:stCondLst>
                            <p:childTnLst>
                              <p:par>
                                <p:cTn id="77" presetID="2" presetClass="entr" presetSubtype="3" fill="hold" nodeType="after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fill="hold"/>
                                        <p:tgtEl>
                                          <p:spTgt spid="21"/>
                                        </p:tgtEl>
                                        <p:attrNameLst>
                                          <p:attrName>ppt_x</p:attrName>
                                        </p:attrNameLst>
                                      </p:cBhvr>
                                      <p:tavLst>
                                        <p:tav tm="0">
                                          <p:val>
                                            <p:strVal val="1+#ppt_w/2"/>
                                          </p:val>
                                        </p:tav>
                                        <p:tav tm="100000">
                                          <p:val>
                                            <p:strVal val="#ppt_x"/>
                                          </p:val>
                                        </p:tav>
                                      </p:tavLst>
                                    </p:anim>
                                    <p:anim calcmode="lin" valueType="num">
                                      <p:cBhvr additive="base">
                                        <p:cTn id="80" dur="500" fill="hold"/>
                                        <p:tgtEl>
                                          <p:spTgt spid="21"/>
                                        </p:tgtEl>
                                        <p:attrNameLst>
                                          <p:attrName>ppt_y</p:attrName>
                                        </p:attrNameLst>
                                      </p:cBhvr>
                                      <p:tavLst>
                                        <p:tav tm="0">
                                          <p:val>
                                            <p:strVal val="0-#ppt_h/2"/>
                                          </p:val>
                                        </p:tav>
                                        <p:tav tm="100000">
                                          <p:val>
                                            <p:strVal val="#ppt_y"/>
                                          </p:val>
                                        </p:tav>
                                      </p:tavLst>
                                    </p:anim>
                                  </p:childTnLst>
                                </p:cTn>
                              </p:par>
                            </p:childTnLst>
                          </p:cTn>
                        </p:par>
                        <p:par>
                          <p:cTn id="81" fill="hold">
                            <p:stCondLst>
                              <p:cond delay="1500"/>
                            </p:stCondLst>
                            <p:childTnLst>
                              <p:par>
                                <p:cTn id="82" presetID="22" presetClass="entr" presetSubtype="8" fill="hold" grpId="0" nodeType="afterEffect">
                                  <p:stCondLst>
                                    <p:cond delay="0"/>
                                  </p:stCondLst>
                                  <p:childTnLst>
                                    <p:set>
                                      <p:cBhvr>
                                        <p:cTn id="83" dur="1" fill="hold">
                                          <p:stCondLst>
                                            <p:cond delay="0"/>
                                          </p:stCondLst>
                                        </p:cTn>
                                        <p:tgtEl>
                                          <p:spTgt spid="2">
                                            <p:txEl>
                                              <p:pRg st="3" end="3"/>
                                            </p:txEl>
                                          </p:spTgt>
                                        </p:tgtEl>
                                        <p:attrNameLst>
                                          <p:attrName>style.visibility</p:attrName>
                                        </p:attrNameLst>
                                      </p:cBhvr>
                                      <p:to>
                                        <p:strVal val="visible"/>
                                      </p:to>
                                    </p:set>
                                    <p:animEffect transition="in" filter="wipe(left)">
                                      <p:cBhvr>
                                        <p:cTn id="84" dur="500"/>
                                        <p:tgtEl>
                                          <p:spTgt spid="2">
                                            <p:txEl>
                                              <p:pRg st="3" end="3"/>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3" fill="hold" nodeType="clickEffect">
                                  <p:stCondLst>
                                    <p:cond delay="0"/>
                                  </p:stCondLst>
                                  <p:childTnLst>
                                    <p:set>
                                      <p:cBhvr>
                                        <p:cTn id="88" dur="1" fill="hold">
                                          <p:stCondLst>
                                            <p:cond delay="0"/>
                                          </p:stCondLst>
                                        </p:cTn>
                                        <p:tgtEl>
                                          <p:spTgt spid="4"/>
                                        </p:tgtEl>
                                        <p:attrNameLst>
                                          <p:attrName>style.visibility</p:attrName>
                                        </p:attrNameLst>
                                      </p:cBhvr>
                                      <p:to>
                                        <p:strVal val="visible"/>
                                      </p:to>
                                    </p:set>
                                    <p:anim calcmode="lin" valueType="num">
                                      <p:cBhvr additive="base">
                                        <p:cTn id="89" dur="500" fill="hold"/>
                                        <p:tgtEl>
                                          <p:spTgt spid="4"/>
                                        </p:tgtEl>
                                        <p:attrNameLst>
                                          <p:attrName>ppt_x</p:attrName>
                                        </p:attrNameLst>
                                      </p:cBhvr>
                                      <p:tavLst>
                                        <p:tav tm="0">
                                          <p:val>
                                            <p:strVal val="1+#ppt_w/2"/>
                                          </p:val>
                                        </p:tav>
                                        <p:tav tm="100000">
                                          <p:val>
                                            <p:strVal val="#ppt_x"/>
                                          </p:val>
                                        </p:tav>
                                      </p:tavLst>
                                    </p:anim>
                                    <p:anim calcmode="lin" valueType="num">
                                      <p:cBhvr additive="base">
                                        <p:cTn id="90" dur="500" fill="hold"/>
                                        <p:tgtEl>
                                          <p:spTgt spid="4"/>
                                        </p:tgtEl>
                                        <p:attrNameLst>
                                          <p:attrName>ppt_y</p:attrName>
                                        </p:attrNameLst>
                                      </p:cBhvr>
                                      <p:tavLst>
                                        <p:tav tm="0">
                                          <p:val>
                                            <p:strVal val="0-#ppt_h/2"/>
                                          </p:val>
                                        </p:tav>
                                        <p:tav tm="100000">
                                          <p:val>
                                            <p:strVal val="#ppt_y"/>
                                          </p:val>
                                        </p:tav>
                                      </p:tavLst>
                                    </p:anim>
                                  </p:childTnLst>
                                </p:cTn>
                              </p:par>
                            </p:childTnLst>
                          </p:cTn>
                        </p:par>
                        <p:par>
                          <p:cTn id="91" fill="hold">
                            <p:stCondLst>
                              <p:cond delay="500"/>
                            </p:stCondLst>
                            <p:childTnLst>
                              <p:par>
                                <p:cTn id="92" presetID="22" presetClass="entr" presetSubtype="8" fill="hold" grpId="0" nodeType="afterEffect">
                                  <p:stCondLst>
                                    <p:cond delay="0"/>
                                  </p:stCondLst>
                                  <p:childTnLst>
                                    <p:set>
                                      <p:cBhvr>
                                        <p:cTn id="93" dur="1" fill="hold">
                                          <p:stCondLst>
                                            <p:cond delay="0"/>
                                          </p:stCondLst>
                                        </p:cTn>
                                        <p:tgtEl>
                                          <p:spTgt spid="2">
                                            <p:txEl>
                                              <p:pRg st="4" end="4"/>
                                            </p:txEl>
                                          </p:spTgt>
                                        </p:tgtEl>
                                        <p:attrNameLst>
                                          <p:attrName>style.visibility</p:attrName>
                                        </p:attrNameLst>
                                      </p:cBhvr>
                                      <p:to>
                                        <p:strVal val="visible"/>
                                      </p:to>
                                    </p:set>
                                    <p:animEffect transition="in" filter="wipe(left)">
                                      <p:cBhvr>
                                        <p:cTn id="94"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uiExpand="1" build="p"/>
      <p:bldGraphic spid="9"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276DE40-7310-485C-8041-5010E550D9E9}"/>
              </a:ext>
            </a:extLst>
          </p:cNvPr>
          <p:cNvSpPr/>
          <p:nvPr/>
        </p:nvSpPr>
        <p:spPr>
          <a:xfrm>
            <a:off x="2934789" y="0"/>
            <a:ext cx="6209210" cy="769441"/>
          </a:xfrm>
          <a:prstGeom prst="rect">
            <a:avLst/>
          </a:prstGeom>
          <a:noFill/>
        </p:spPr>
        <p:txBody>
          <a:bodyPr wrap="square" rtlCol="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defTabSz="914400"/>
            <a:r>
              <a:rPr lang="es-ES" sz="4400" b="1" cap="all" spc="300" dirty="0">
                <a:ln/>
                <a:solidFill>
                  <a:srgbClr val="FFFF66"/>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EL SÉPTIMO SELLO</a:t>
            </a:r>
          </a:p>
        </p:txBody>
      </p:sp>
      <p:sp>
        <p:nvSpPr>
          <p:cNvPr id="3" name="Rectángulo 2">
            <a:extLst>
              <a:ext uri="{FF2B5EF4-FFF2-40B4-BE49-F238E27FC236}">
                <a16:creationId xmlns:a16="http://schemas.microsoft.com/office/drawing/2014/main" id="{69D894EE-11F5-4F9B-ABE2-80AFA19953AB}"/>
              </a:ext>
            </a:extLst>
          </p:cNvPr>
          <p:cNvSpPr/>
          <p:nvPr/>
        </p:nvSpPr>
        <p:spPr>
          <a:xfrm>
            <a:off x="3257682" y="822349"/>
            <a:ext cx="5608320" cy="646331"/>
          </a:xfrm>
          <a:prstGeom prst="rect">
            <a:avLst/>
          </a:prstGeom>
        </p:spPr>
        <p:txBody>
          <a:bodyPr wrap="square">
            <a:spAutoFit/>
          </a:bodyPr>
          <a:lstStyle/>
          <a:p>
            <a:r>
              <a:rPr lang="es-ES" b="1" dirty="0">
                <a:solidFill>
                  <a:srgbClr val="F8E0AA"/>
                </a:solidFill>
                <a:effectLst>
                  <a:outerShdw blurRad="38100" dist="38100" dir="2700000" algn="tl">
                    <a:srgbClr val="000000">
                      <a:alpha val="43137"/>
                    </a:srgbClr>
                  </a:outerShdw>
                </a:effectLst>
                <a:latin typeface="Comic Sans MS" panose="030F0702030302020204" pitchFamily="66" charset="0"/>
              </a:rPr>
              <a:t>“Cuando abrió el séptimo sello, se hizo silencio en el cielo como por media hora” </a:t>
            </a:r>
            <a:r>
              <a:rPr lang="es-ES" sz="1600" b="1" dirty="0">
                <a:solidFill>
                  <a:srgbClr val="F8E0AA"/>
                </a:solidFill>
                <a:effectLst>
                  <a:outerShdw blurRad="38100" dist="38100" dir="2700000" algn="tl">
                    <a:srgbClr val="000000">
                      <a:alpha val="43137"/>
                    </a:srgbClr>
                  </a:outerShdw>
                </a:effectLst>
                <a:latin typeface="Comic Sans MS" panose="030F0702030302020204" pitchFamily="66" charset="0"/>
              </a:rPr>
              <a:t>(Apocalipsis 8:1)</a:t>
            </a:r>
            <a:endParaRPr lang="es-ES" b="1" dirty="0">
              <a:solidFill>
                <a:srgbClr val="F8E0AA"/>
              </a:solidFill>
              <a:effectLst>
                <a:outerShdw blurRad="38100" dist="38100" dir="2700000" algn="tl">
                  <a:srgbClr val="000000">
                    <a:alpha val="43137"/>
                  </a:srgbClr>
                </a:outerShdw>
              </a:effectLst>
              <a:latin typeface="Comic Sans MS" panose="030F0702030302020204" pitchFamily="66" charset="0"/>
            </a:endParaRPr>
          </a:p>
        </p:txBody>
      </p:sp>
      <p:sp>
        <p:nvSpPr>
          <p:cNvPr id="4" name="CuadroTexto 3">
            <a:extLst>
              <a:ext uri="{FF2B5EF4-FFF2-40B4-BE49-F238E27FC236}">
                <a16:creationId xmlns:a16="http://schemas.microsoft.com/office/drawing/2014/main" id="{C6014C84-87B4-419A-960D-0865CFB0B486}"/>
              </a:ext>
            </a:extLst>
          </p:cNvPr>
          <p:cNvSpPr txBox="1"/>
          <p:nvPr/>
        </p:nvSpPr>
        <p:spPr>
          <a:xfrm>
            <a:off x="71578" y="1722184"/>
            <a:ext cx="5649952" cy="2015936"/>
          </a:xfrm>
          <a:prstGeom prst="rect">
            <a:avLst/>
          </a:prstGeom>
          <a:noFill/>
        </p:spPr>
        <p:txBody>
          <a:bodyPr wrap="square" rtlCol="0">
            <a:spAutoFit/>
          </a:bodyPr>
          <a:lstStyle/>
          <a:p>
            <a:pPr>
              <a:spcBef>
                <a:spcPts val="600"/>
              </a:spcBef>
            </a:pPr>
            <a:r>
              <a:rPr lang="es-ES" sz="2000" b="1" dirty="0"/>
              <a:t>Un momento de profundo silencio reina en el cielo ante la expectativa de los juicios divinos derramados sobre la Tierra.</a:t>
            </a:r>
          </a:p>
          <a:p>
            <a:pPr>
              <a:spcBef>
                <a:spcPts val="600"/>
              </a:spcBef>
            </a:pPr>
            <a:r>
              <a:rPr lang="es-ES" sz="2000" b="1" dirty="0"/>
              <a:t>Al ángel que está en ese momento presentando las oraciones de los santos, se le añade más incienso (v. 3-4).</a:t>
            </a:r>
          </a:p>
        </p:txBody>
      </p:sp>
      <p:pic>
        <p:nvPicPr>
          <p:cNvPr id="6" name="Imagen 5">
            <a:extLst>
              <a:ext uri="{FF2B5EF4-FFF2-40B4-BE49-F238E27FC236}">
                <a16:creationId xmlns:a16="http://schemas.microsoft.com/office/drawing/2014/main" id="{7FB35193-2D29-4F5B-90AA-0E94492E85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0637" y="3812180"/>
            <a:ext cx="3901440" cy="29260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n 7" descr="Imagen que contiene exterior, pájaro, suelo, agua&#10;&#10;Descripción generada automáticamente">
            <a:extLst>
              <a:ext uri="{FF2B5EF4-FFF2-40B4-BE49-F238E27FC236}">
                <a16:creationId xmlns:a16="http://schemas.microsoft.com/office/drawing/2014/main" id="{5AED5275-DB6A-4D3E-9363-302163FDCD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1923" y="3845844"/>
            <a:ext cx="2498251" cy="24830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descr="Imagen que contiene interior&#10;&#10;Descripción generada automáticamente">
            <a:extLst>
              <a:ext uri="{FF2B5EF4-FFF2-40B4-BE49-F238E27FC236}">
                <a16:creationId xmlns:a16="http://schemas.microsoft.com/office/drawing/2014/main" id="{235A96E7-C3FF-4B2B-94EA-B2D98B0185B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21530" y="1542604"/>
            <a:ext cx="3265714" cy="212598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2" name="Imagen 11" descr="Imagen que contiene animal, de pie, siguiente, pájaro&#10;&#10;Descripción generada automáticamente">
            <a:extLst>
              <a:ext uri="{FF2B5EF4-FFF2-40B4-BE49-F238E27FC236}">
                <a16:creationId xmlns:a16="http://schemas.microsoft.com/office/drawing/2014/main" id="{629F7C1C-327D-4E4D-B306-D8B333A0558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6756" y="127975"/>
            <a:ext cx="2704831" cy="14195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ángulo 12">
            <a:extLst>
              <a:ext uri="{FF2B5EF4-FFF2-40B4-BE49-F238E27FC236}">
                <a16:creationId xmlns:a16="http://schemas.microsoft.com/office/drawing/2014/main" id="{AB945DE8-9936-45E0-9511-CE92C474C019}"/>
              </a:ext>
            </a:extLst>
          </p:cNvPr>
          <p:cNvSpPr/>
          <p:nvPr/>
        </p:nvSpPr>
        <p:spPr>
          <a:xfrm>
            <a:off x="2730938" y="3774363"/>
            <a:ext cx="2281644" cy="2554545"/>
          </a:xfrm>
          <a:prstGeom prst="rect">
            <a:avLst/>
          </a:prstGeom>
        </p:spPr>
        <p:txBody>
          <a:bodyPr wrap="square">
            <a:spAutoFit/>
          </a:bodyPr>
          <a:lstStyle/>
          <a:p>
            <a:pPr>
              <a:spcBef>
                <a:spcPts val="600"/>
              </a:spcBef>
            </a:pPr>
            <a:r>
              <a:rPr lang="es-ES" sz="2000" b="1" dirty="0"/>
              <a:t>Al arrojar las brasas (v. 5) al exterior (al atrio del Templo, es decir, la Tierra) Juan ve los juicios divinos que caen sobre la humanidad rebelde.</a:t>
            </a:r>
          </a:p>
        </p:txBody>
      </p:sp>
    </p:spTree>
    <p:extLst>
      <p:ext uri="{BB962C8B-B14F-4D97-AF65-F5344CB8AC3E}">
        <p14:creationId xmlns:p14="http://schemas.microsoft.com/office/powerpoint/2010/main" val="183194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anim calcmode="lin" valueType="num">
                                      <p:cBhvr>
                                        <p:cTn id="10" dur="500" fill="hold"/>
                                        <p:tgtEl>
                                          <p:spTgt spid="12"/>
                                        </p:tgtEl>
                                        <p:attrNameLst>
                                          <p:attrName>ppt_x</p:attrName>
                                        </p:attrNameLst>
                                      </p:cBhvr>
                                      <p:tavLst>
                                        <p:tav tm="0">
                                          <p:val>
                                            <p:fltVal val="0.5"/>
                                          </p:val>
                                        </p:tav>
                                        <p:tav tm="100000">
                                          <p:val>
                                            <p:strVal val="#ppt_x"/>
                                          </p:val>
                                        </p:tav>
                                      </p:tavLst>
                                    </p:anim>
                                    <p:anim calcmode="lin" valueType="num">
                                      <p:cBhvr>
                                        <p:cTn id="11" dur="500" fill="hold"/>
                                        <p:tgtEl>
                                          <p:spTgt spid="1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anim calcmode="lin" valueType="num">
                                      <p:cBhvr>
                                        <p:cTn id="17" dur="500" fill="hold"/>
                                        <p:tgtEl>
                                          <p:spTgt spid="2"/>
                                        </p:tgtEl>
                                        <p:attrNameLst>
                                          <p:attrName>ppt_x</p:attrName>
                                        </p:attrNameLst>
                                      </p:cBhvr>
                                      <p:tavLst>
                                        <p:tav tm="0">
                                          <p:val>
                                            <p:fltVal val="0.5"/>
                                          </p:val>
                                        </p:tav>
                                        <p:tav tm="100000">
                                          <p:val>
                                            <p:strVal val="#ppt_x"/>
                                          </p:val>
                                        </p:tav>
                                      </p:tavLst>
                                    </p:anim>
                                    <p:anim calcmode="lin" valueType="num">
                                      <p:cBhvr>
                                        <p:cTn id="18" dur="500" fill="hold"/>
                                        <p:tgtEl>
                                          <p:spTgt spid="2"/>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anim calcmode="lin" valueType="num">
                                      <p:cBhvr>
                                        <p:cTn id="24" dur="500" fill="hold"/>
                                        <p:tgtEl>
                                          <p:spTgt spid="3"/>
                                        </p:tgtEl>
                                        <p:attrNameLst>
                                          <p:attrName>ppt_x</p:attrName>
                                        </p:attrNameLst>
                                      </p:cBhvr>
                                      <p:tavLst>
                                        <p:tav tm="0">
                                          <p:val>
                                            <p:fltVal val="0.5"/>
                                          </p:val>
                                        </p:tav>
                                        <p:tav tm="100000">
                                          <p:val>
                                            <p:strVal val="#ppt_x"/>
                                          </p:val>
                                        </p:tav>
                                      </p:tavLst>
                                    </p:anim>
                                    <p:anim calcmode="lin" valueType="num">
                                      <p:cBhvr>
                                        <p:cTn id="25"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2"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0-#ppt_w/2"/>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wipe(left)">
                                      <p:cBhvr>
                                        <p:cTn id="35" dur="500"/>
                                        <p:tgtEl>
                                          <p:spTgt spid="4">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4">
                                            <p:txEl>
                                              <p:pRg st="1" end="1"/>
                                            </p:txEl>
                                          </p:spTgt>
                                        </p:tgtEl>
                                        <p:attrNameLst>
                                          <p:attrName>style.visibility</p:attrName>
                                        </p:attrNameLst>
                                      </p:cBhvr>
                                      <p:to>
                                        <p:strVal val="visible"/>
                                      </p:to>
                                    </p:set>
                                    <p:animEffect transition="in" filter="wipe(left)">
                                      <p:cBhvr>
                                        <p:cTn id="44" dur="500"/>
                                        <p:tgtEl>
                                          <p:spTgt spid="4">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7"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900" decel="100000" fill="hold"/>
                                        <p:tgtEl>
                                          <p:spTgt spid="13"/>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53" presetID="37"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anim calcmode="lin" valueType="num">
                                      <p:cBhvr>
                                        <p:cTn id="56" dur="1000" fill="hold"/>
                                        <p:tgtEl>
                                          <p:spTgt spid="6"/>
                                        </p:tgtEl>
                                        <p:attrNameLst>
                                          <p:attrName>ppt_x</p:attrName>
                                        </p:attrNameLst>
                                      </p:cBhvr>
                                      <p:tavLst>
                                        <p:tav tm="0">
                                          <p:val>
                                            <p:strVal val="#ppt_x"/>
                                          </p:val>
                                        </p:tav>
                                        <p:tav tm="100000">
                                          <p:val>
                                            <p:strVal val="#ppt_x"/>
                                          </p:val>
                                        </p:tav>
                                      </p:tavLst>
                                    </p:anim>
                                    <p:anim calcmode="lin" valueType="num">
                                      <p:cBhvr>
                                        <p:cTn id="57" dur="900" decel="100000" fill="hold"/>
                                        <p:tgtEl>
                                          <p:spTgt spid="6"/>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uiExpand="1" build="p"/>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EB40248-3444-49F9-8A54-FD137711231B}"/>
              </a:ext>
            </a:extLst>
          </p:cNvPr>
          <p:cNvSpPr/>
          <p:nvPr/>
        </p:nvSpPr>
        <p:spPr>
          <a:xfrm>
            <a:off x="0" y="0"/>
            <a:ext cx="6388607" cy="769441"/>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1">
                  <a:lumMod val="50000"/>
                </a:schemeClr>
              </a:contourClr>
            </a:sp3d>
          </a:bodyPr>
          <a:lstStyle/>
          <a:p>
            <a:pPr algn="ctr" defTabSz="914400"/>
            <a:r>
              <a:rPr lang="es-ES" sz="4400" b="1" dirty="0">
                <a:ln w="11430"/>
                <a:solidFill>
                  <a:srgbClr val="B96BB9"/>
                </a:solidFill>
                <a:effectLst>
                  <a:outerShdw blurRad="80000" dist="40000" dir="5040000" algn="tl">
                    <a:srgbClr val="000000">
                      <a:alpha val="30000"/>
                    </a:srgbClr>
                  </a:outerShdw>
                </a:effectLst>
              </a:rPr>
              <a:t>LAS 7 TROMPETAS (1)</a:t>
            </a:r>
          </a:p>
        </p:txBody>
      </p:sp>
      <p:sp>
        <p:nvSpPr>
          <p:cNvPr id="3" name="Rectángulo 2">
            <a:extLst>
              <a:ext uri="{FF2B5EF4-FFF2-40B4-BE49-F238E27FC236}">
                <a16:creationId xmlns:a16="http://schemas.microsoft.com/office/drawing/2014/main" id="{600BFB2B-E728-4459-BBBB-BE2BC6C9E15D}"/>
              </a:ext>
            </a:extLst>
          </p:cNvPr>
          <p:cNvSpPr/>
          <p:nvPr/>
        </p:nvSpPr>
        <p:spPr>
          <a:xfrm>
            <a:off x="261692" y="699488"/>
            <a:ext cx="5865223" cy="646331"/>
          </a:xfrm>
          <a:prstGeom prst="rect">
            <a:avLst/>
          </a:prstGeom>
        </p:spPr>
        <p:txBody>
          <a:bodyPr wrap="square">
            <a:spAutoFit/>
          </a:bodyPr>
          <a:lstStyle/>
          <a:p>
            <a:r>
              <a:rPr lang="es-ES" b="1" dirty="0">
                <a:solidFill>
                  <a:srgbClr val="A4E6CB"/>
                </a:solidFill>
                <a:effectLst>
                  <a:outerShdw blurRad="38100" dist="38100" dir="2700000" algn="tl">
                    <a:srgbClr val="000000">
                      <a:alpha val="43137"/>
                    </a:srgbClr>
                  </a:outerShdw>
                </a:effectLst>
                <a:latin typeface="Comic Sans MS" panose="030F0702030302020204" pitchFamily="66" charset="0"/>
              </a:rPr>
              <a:t>“Y los siete ángeles que tenían las siete trompetas se dispusieron a tocarlas” </a:t>
            </a:r>
            <a:r>
              <a:rPr lang="es-ES" sz="1600" b="1" dirty="0">
                <a:solidFill>
                  <a:srgbClr val="A4E6CB"/>
                </a:solidFill>
                <a:effectLst>
                  <a:outerShdw blurRad="38100" dist="38100" dir="2700000" algn="tl">
                    <a:srgbClr val="000000">
                      <a:alpha val="43137"/>
                    </a:srgbClr>
                  </a:outerShdw>
                </a:effectLst>
                <a:latin typeface="Comic Sans MS" panose="030F0702030302020204" pitchFamily="66" charset="0"/>
              </a:rPr>
              <a:t>(Apocalipsis 8:6)</a:t>
            </a:r>
          </a:p>
        </p:txBody>
      </p:sp>
      <p:sp>
        <p:nvSpPr>
          <p:cNvPr id="4" name="CuadroTexto 3">
            <a:extLst>
              <a:ext uri="{FF2B5EF4-FFF2-40B4-BE49-F238E27FC236}">
                <a16:creationId xmlns:a16="http://schemas.microsoft.com/office/drawing/2014/main" id="{86A33B15-3103-4035-A323-25F7F0016EB4}"/>
              </a:ext>
            </a:extLst>
          </p:cNvPr>
          <p:cNvSpPr txBox="1"/>
          <p:nvPr/>
        </p:nvSpPr>
        <p:spPr>
          <a:xfrm>
            <a:off x="727164" y="1275866"/>
            <a:ext cx="7506790" cy="400110"/>
          </a:xfrm>
          <a:prstGeom prst="rect">
            <a:avLst/>
          </a:prstGeom>
          <a:noFill/>
        </p:spPr>
        <p:txBody>
          <a:bodyPr wrap="square" rtlCol="0">
            <a:spAutoFit/>
          </a:bodyPr>
          <a:lstStyle/>
          <a:p>
            <a:pPr algn="ctr">
              <a:spcBef>
                <a:spcPts val="600"/>
              </a:spcBef>
            </a:pPr>
            <a:r>
              <a:rPr lang="es-ES" sz="2000" b="1" dirty="0">
                <a:solidFill>
                  <a:schemeClr val="bg1"/>
                </a:solidFill>
                <a:effectLst>
                  <a:outerShdw blurRad="38100" dist="38100" dir="2700000" algn="tl">
                    <a:srgbClr val="000000">
                      <a:alpha val="43137"/>
                    </a:srgbClr>
                  </a:outerShdw>
                </a:effectLst>
              </a:rPr>
              <a:t>¿Qué significado tenían las trompetas en el Antiguo Testamento?</a:t>
            </a:r>
          </a:p>
        </p:txBody>
      </p:sp>
      <p:graphicFrame>
        <p:nvGraphicFramePr>
          <p:cNvPr id="7" name="Diagrama 6">
            <a:extLst>
              <a:ext uri="{FF2B5EF4-FFF2-40B4-BE49-F238E27FC236}">
                <a16:creationId xmlns:a16="http://schemas.microsoft.com/office/drawing/2014/main" id="{ED7409FB-C149-4941-82B0-A5B5CBC9F664}"/>
              </a:ext>
            </a:extLst>
          </p:cNvPr>
          <p:cNvGraphicFramePr/>
          <p:nvPr>
            <p:extLst>
              <p:ext uri="{D42A27DB-BD31-4B8C-83A1-F6EECF244321}">
                <p14:modId xmlns:p14="http://schemas.microsoft.com/office/powerpoint/2010/main" val="806797321"/>
              </p:ext>
            </p:extLst>
          </p:nvPr>
        </p:nvGraphicFramePr>
        <p:xfrm>
          <a:off x="269965" y="1658561"/>
          <a:ext cx="8673738" cy="4010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uadroTexto 5">
            <a:extLst>
              <a:ext uri="{FF2B5EF4-FFF2-40B4-BE49-F238E27FC236}">
                <a16:creationId xmlns:a16="http://schemas.microsoft.com/office/drawing/2014/main" id="{41A10B84-99C5-43A1-BCE3-B098BA58C4EB}"/>
              </a:ext>
            </a:extLst>
          </p:cNvPr>
          <p:cNvSpPr txBox="1"/>
          <p:nvPr/>
        </p:nvSpPr>
        <p:spPr>
          <a:xfrm>
            <a:off x="2342606" y="5769895"/>
            <a:ext cx="6792686" cy="1015663"/>
          </a:xfrm>
          <a:prstGeom prst="rect">
            <a:avLst/>
          </a:prstGeom>
          <a:noFill/>
        </p:spPr>
        <p:txBody>
          <a:bodyPr wrap="square" rtlCol="0">
            <a:spAutoFit/>
          </a:bodyPr>
          <a:lstStyle/>
          <a:p>
            <a:pPr>
              <a:spcBef>
                <a:spcPts val="600"/>
              </a:spcBef>
            </a:pPr>
            <a:r>
              <a:rPr lang="es-ES" sz="2000" b="1" dirty="0">
                <a:solidFill>
                  <a:schemeClr val="bg1"/>
                </a:solidFill>
                <a:effectLst>
                  <a:outerShdw blurRad="38100" dist="38100" dir="2700000" algn="tl">
                    <a:srgbClr val="000000">
                      <a:alpha val="43137"/>
                    </a:srgbClr>
                  </a:outerShdw>
                </a:effectLst>
              </a:rPr>
              <a:t>La mención del pueblo de Dios ya sellado (9:4), junto a que los cuatro ángeles sueltan los cuatro vientos (9:14-15; cf. 7:1-3), sitúa estos juicios en paralelo a las siete últimas plagas.</a:t>
            </a:r>
          </a:p>
        </p:txBody>
      </p:sp>
      <p:pic>
        <p:nvPicPr>
          <p:cNvPr id="9" name="Imagen 8" descr="Imagen que contiene gato, animal&#10;&#10;Descripción generada automáticamente">
            <a:extLst>
              <a:ext uri="{FF2B5EF4-FFF2-40B4-BE49-F238E27FC236}">
                <a16:creationId xmlns:a16="http://schemas.microsoft.com/office/drawing/2014/main" id="{F4C799A8-D69B-4BBF-B133-7A324A563039}"/>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388607" y="193803"/>
            <a:ext cx="2555096" cy="1090772"/>
          </a:xfrm>
          <a:prstGeom prst="roundRect">
            <a:avLst>
              <a:gd name="adj" fmla="val 4167"/>
            </a:avLst>
          </a:prstGeom>
          <a:solidFill>
            <a:srgbClr val="FFFFFF"/>
          </a:solidFill>
          <a:ln w="76200" cap="sq">
            <a:solidFill>
              <a:srgbClr val="17513A"/>
            </a:solidFill>
            <a:miter lim="800000"/>
          </a:ln>
          <a:effectLst/>
          <a:scene3d>
            <a:camera prst="orthographicFront"/>
            <a:lightRig rig="threePt" dir="t">
              <a:rot lat="0" lon="0" rev="2700000"/>
            </a:lightRig>
          </a:scene3d>
          <a:sp3d>
            <a:bevelT h="38100"/>
            <a:contourClr>
              <a:srgbClr val="C0C0C0"/>
            </a:contourClr>
          </a:sp3d>
        </p:spPr>
      </p:pic>
      <p:pic>
        <p:nvPicPr>
          <p:cNvPr id="11" name="Imagen 10" descr="Imagen que contiene texto&#10;&#10;Descripción generada automáticamente">
            <a:extLst>
              <a:ext uri="{FF2B5EF4-FFF2-40B4-BE49-F238E27FC236}">
                <a16:creationId xmlns:a16="http://schemas.microsoft.com/office/drawing/2014/main" id="{5A06241E-2E43-4274-BB2D-FBD3E865B2F0}"/>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8376" y="4871227"/>
            <a:ext cx="2142310" cy="18405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0405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anim calcmode="lin" valueType="num">
                                      <p:cBhvr>
                                        <p:cTn id="24" dur="500" fill="hold"/>
                                        <p:tgtEl>
                                          <p:spTgt spid="9"/>
                                        </p:tgtEl>
                                        <p:attrNameLst>
                                          <p:attrName>ppt_x</p:attrName>
                                        </p:attrNameLst>
                                      </p:cBhvr>
                                      <p:tavLst>
                                        <p:tav tm="0">
                                          <p:val>
                                            <p:fltVal val="0.5"/>
                                          </p:val>
                                        </p:tav>
                                        <p:tav tm="100000">
                                          <p:val>
                                            <p:strVal val="#ppt_x"/>
                                          </p:val>
                                        </p:tav>
                                      </p:tavLst>
                                    </p:anim>
                                    <p:anim calcmode="lin" valueType="num">
                                      <p:cBhvr>
                                        <p:cTn id="25" dur="500" fill="hold"/>
                                        <p:tgtEl>
                                          <p:spTgt spid="9"/>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5"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33" dur="1000" fill="hold"/>
                                        <p:tgtEl>
                                          <p:spTgt spid="4"/>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grpId="0" nodeType="clickEffect">
                                  <p:stCondLst>
                                    <p:cond delay="0"/>
                                  </p:stCondLst>
                                  <p:childTnLst>
                                    <p:set>
                                      <p:cBhvr>
                                        <p:cTn id="41" dur="1" fill="hold">
                                          <p:stCondLst>
                                            <p:cond delay="0"/>
                                          </p:stCondLst>
                                        </p:cTn>
                                        <p:tgtEl>
                                          <p:spTgt spid="7">
                                            <p:graphicEl>
                                              <a:dgm id="{BE0F7D9F-8230-4C50-9938-628087F9B48C}"/>
                                            </p:graphicEl>
                                          </p:spTgt>
                                        </p:tgtEl>
                                        <p:attrNameLst>
                                          <p:attrName>style.visibility</p:attrName>
                                        </p:attrNameLst>
                                      </p:cBhvr>
                                      <p:to>
                                        <p:strVal val="visible"/>
                                      </p:to>
                                    </p:set>
                                    <p:animEffect transition="in" filter="wipe(down)">
                                      <p:cBhvr>
                                        <p:cTn id="42" dur="580">
                                          <p:stCondLst>
                                            <p:cond delay="0"/>
                                          </p:stCondLst>
                                        </p:cTn>
                                        <p:tgtEl>
                                          <p:spTgt spid="7">
                                            <p:graphicEl>
                                              <a:dgm id="{BE0F7D9F-8230-4C50-9938-628087F9B48C}"/>
                                            </p:graphicEl>
                                          </p:spTgt>
                                        </p:tgtEl>
                                      </p:cBhvr>
                                    </p:animEffect>
                                    <p:anim calcmode="lin" valueType="num">
                                      <p:cBhvr>
                                        <p:cTn id="43" dur="1822" tmFilter="0,0; 0.14,0.36; 0.43,0.73; 0.71,0.91; 1.0,1.0">
                                          <p:stCondLst>
                                            <p:cond delay="0"/>
                                          </p:stCondLst>
                                        </p:cTn>
                                        <p:tgtEl>
                                          <p:spTgt spid="7">
                                            <p:graphicEl>
                                              <a:dgm id="{BE0F7D9F-8230-4C50-9938-628087F9B48C}"/>
                                            </p:graphicEl>
                                          </p:spTgt>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7">
                                            <p:graphicEl>
                                              <a:dgm id="{BE0F7D9F-8230-4C50-9938-628087F9B48C}"/>
                                            </p:graphicEl>
                                          </p:spTgt>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7">
                                            <p:graphicEl>
                                              <a:dgm id="{BE0F7D9F-8230-4C50-9938-628087F9B48C}"/>
                                            </p:graphicEl>
                                          </p:spTgt>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7">
                                            <p:graphicEl>
                                              <a:dgm id="{BE0F7D9F-8230-4C50-9938-628087F9B48C}"/>
                                            </p:graphicEl>
                                          </p:spTgt>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7">
                                            <p:graphicEl>
                                              <a:dgm id="{BE0F7D9F-8230-4C50-9938-628087F9B48C}"/>
                                            </p:graphicEl>
                                          </p:spTgt>
                                        </p:tgtEl>
                                        <p:attrNameLst>
                                          <p:attrName>ppt_y</p:attrName>
                                        </p:attrNameLst>
                                      </p:cBhvr>
                                      <p:tavLst>
                                        <p:tav tm="0" fmla="#ppt_y-sin(pi*$)/81">
                                          <p:val>
                                            <p:fltVal val="0"/>
                                          </p:val>
                                        </p:tav>
                                        <p:tav tm="100000">
                                          <p:val>
                                            <p:fltVal val="1"/>
                                          </p:val>
                                        </p:tav>
                                      </p:tavLst>
                                    </p:anim>
                                    <p:animScale>
                                      <p:cBhvr>
                                        <p:cTn id="48" dur="26">
                                          <p:stCondLst>
                                            <p:cond delay="650"/>
                                          </p:stCondLst>
                                        </p:cTn>
                                        <p:tgtEl>
                                          <p:spTgt spid="7">
                                            <p:graphicEl>
                                              <a:dgm id="{BE0F7D9F-8230-4C50-9938-628087F9B48C}"/>
                                            </p:graphicEl>
                                          </p:spTgt>
                                        </p:tgtEl>
                                      </p:cBhvr>
                                      <p:to x="100000" y="60000"/>
                                    </p:animScale>
                                    <p:animScale>
                                      <p:cBhvr>
                                        <p:cTn id="49" dur="166" decel="50000">
                                          <p:stCondLst>
                                            <p:cond delay="676"/>
                                          </p:stCondLst>
                                        </p:cTn>
                                        <p:tgtEl>
                                          <p:spTgt spid="7">
                                            <p:graphicEl>
                                              <a:dgm id="{BE0F7D9F-8230-4C50-9938-628087F9B48C}"/>
                                            </p:graphicEl>
                                          </p:spTgt>
                                        </p:tgtEl>
                                      </p:cBhvr>
                                      <p:to x="100000" y="100000"/>
                                    </p:animScale>
                                    <p:animScale>
                                      <p:cBhvr>
                                        <p:cTn id="50" dur="26">
                                          <p:stCondLst>
                                            <p:cond delay="1312"/>
                                          </p:stCondLst>
                                        </p:cTn>
                                        <p:tgtEl>
                                          <p:spTgt spid="7">
                                            <p:graphicEl>
                                              <a:dgm id="{BE0F7D9F-8230-4C50-9938-628087F9B48C}"/>
                                            </p:graphicEl>
                                          </p:spTgt>
                                        </p:tgtEl>
                                      </p:cBhvr>
                                      <p:to x="100000" y="80000"/>
                                    </p:animScale>
                                    <p:animScale>
                                      <p:cBhvr>
                                        <p:cTn id="51" dur="166" decel="50000">
                                          <p:stCondLst>
                                            <p:cond delay="1338"/>
                                          </p:stCondLst>
                                        </p:cTn>
                                        <p:tgtEl>
                                          <p:spTgt spid="7">
                                            <p:graphicEl>
                                              <a:dgm id="{BE0F7D9F-8230-4C50-9938-628087F9B48C}"/>
                                            </p:graphicEl>
                                          </p:spTgt>
                                        </p:tgtEl>
                                      </p:cBhvr>
                                      <p:to x="100000" y="100000"/>
                                    </p:animScale>
                                    <p:animScale>
                                      <p:cBhvr>
                                        <p:cTn id="52" dur="26">
                                          <p:stCondLst>
                                            <p:cond delay="1642"/>
                                          </p:stCondLst>
                                        </p:cTn>
                                        <p:tgtEl>
                                          <p:spTgt spid="7">
                                            <p:graphicEl>
                                              <a:dgm id="{BE0F7D9F-8230-4C50-9938-628087F9B48C}"/>
                                            </p:graphicEl>
                                          </p:spTgt>
                                        </p:tgtEl>
                                      </p:cBhvr>
                                      <p:to x="100000" y="90000"/>
                                    </p:animScale>
                                    <p:animScale>
                                      <p:cBhvr>
                                        <p:cTn id="53" dur="166" decel="50000">
                                          <p:stCondLst>
                                            <p:cond delay="1668"/>
                                          </p:stCondLst>
                                        </p:cTn>
                                        <p:tgtEl>
                                          <p:spTgt spid="7">
                                            <p:graphicEl>
                                              <a:dgm id="{BE0F7D9F-8230-4C50-9938-628087F9B48C}"/>
                                            </p:graphicEl>
                                          </p:spTgt>
                                        </p:tgtEl>
                                      </p:cBhvr>
                                      <p:to x="100000" y="100000"/>
                                    </p:animScale>
                                    <p:animScale>
                                      <p:cBhvr>
                                        <p:cTn id="54" dur="26">
                                          <p:stCondLst>
                                            <p:cond delay="1808"/>
                                          </p:stCondLst>
                                        </p:cTn>
                                        <p:tgtEl>
                                          <p:spTgt spid="7">
                                            <p:graphicEl>
                                              <a:dgm id="{BE0F7D9F-8230-4C50-9938-628087F9B48C}"/>
                                            </p:graphicEl>
                                          </p:spTgt>
                                        </p:tgtEl>
                                      </p:cBhvr>
                                      <p:to x="100000" y="95000"/>
                                    </p:animScale>
                                    <p:animScale>
                                      <p:cBhvr>
                                        <p:cTn id="55" dur="166" decel="50000">
                                          <p:stCondLst>
                                            <p:cond delay="1834"/>
                                          </p:stCondLst>
                                        </p:cTn>
                                        <p:tgtEl>
                                          <p:spTgt spid="7">
                                            <p:graphicEl>
                                              <a:dgm id="{BE0F7D9F-8230-4C50-9938-628087F9B48C}"/>
                                            </p:graphicEl>
                                          </p:spTgt>
                                        </p:tgtEl>
                                      </p:cBhvr>
                                      <p:to x="100000" y="100000"/>
                                    </p:animScale>
                                  </p:childTnLst>
                                </p:cTn>
                              </p:par>
                              <p:par>
                                <p:cTn id="56" presetID="26" presetClass="entr" presetSubtype="0" fill="hold" grpId="0" nodeType="withEffect">
                                  <p:stCondLst>
                                    <p:cond delay="0"/>
                                  </p:stCondLst>
                                  <p:childTnLst>
                                    <p:set>
                                      <p:cBhvr>
                                        <p:cTn id="57" dur="1" fill="hold">
                                          <p:stCondLst>
                                            <p:cond delay="0"/>
                                          </p:stCondLst>
                                        </p:cTn>
                                        <p:tgtEl>
                                          <p:spTgt spid="7">
                                            <p:graphicEl>
                                              <a:dgm id="{5732C0C6-8719-41B7-960A-72CE9FA2BD26}"/>
                                            </p:graphicEl>
                                          </p:spTgt>
                                        </p:tgtEl>
                                        <p:attrNameLst>
                                          <p:attrName>style.visibility</p:attrName>
                                        </p:attrNameLst>
                                      </p:cBhvr>
                                      <p:to>
                                        <p:strVal val="visible"/>
                                      </p:to>
                                    </p:set>
                                    <p:animEffect transition="in" filter="wipe(down)">
                                      <p:cBhvr>
                                        <p:cTn id="58" dur="580">
                                          <p:stCondLst>
                                            <p:cond delay="0"/>
                                          </p:stCondLst>
                                        </p:cTn>
                                        <p:tgtEl>
                                          <p:spTgt spid="7">
                                            <p:graphicEl>
                                              <a:dgm id="{5732C0C6-8719-41B7-960A-72CE9FA2BD26}"/>
                                            </p:graphicEl>
                                          </p:spTgt>
                                        </p:tgtEl>
                                      </p:cBhvr>
                                    </p:animEffect>
                                    <p:anim calcmode="lin" valueType="num">
                                      <p:cBhvr>
                                        <p:cTn id="59" dur="1822" tmFilter="0,0; 0.14,0.36; 0.43,0.73; 0.71,0.91; 1.0,1.0">
                                          <p:stCondLst>
                                            <p:cond delay="0"/>
                                          </p:stCondLst>
                                        </p:cTn>
                                        <p:tgtEl>
                                          <p:spTgt spid="7">
                                            <p:graphicEl>
                                              <a:dgm id="{5732C0C6-8719-41B7-960A-72CE9FA2BD26}"/>
                                            </p:graphicEl>
                                          </p:spTgt>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7">
                                            <p:graphicEl>
                                              <a:dgm id="{5732C0C6-8719-41B7-960A-72CE9FA2BD26}"/>
                                            </p:graphicEl>
                                          </p:spTgt>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7">
                                            <p:graphicEl>
                                              <a:dgm id="{5732C0C6-8719-41B7-960A-72CE9FA2BD26}"/>
                                            </p:graphicEl>
                                          </p:spTgt>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7">
                                            <p:graphicEl>
                                              <a:dgm id="{5732C0C6-8719-41B7-960A-72CE9FA2BD26}"/>
                                            </p:graphicEl>
                                          </p:spTgt>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7">
                                            <p:graphicEl>
                                              <a:dgm id="{5732C0C6-8719-41B7-960A-72CE9FA2BD26}"/>
                                            </p:graphicEl>
                                          </p:spTgt>
                                        </p:tgtEl>
                                        <p:attrNameLst>
                                          <p:attrName>ppt_y</p:attrName>
                                        </p:attrNameLst>
                                      </p:cBhvr>
                                      <p:tavLst>
                                        <p:tav tm="0" fmla="#ppt_y-sin(pi*$)/81">
                                          <p:val>
                                            <p:fltVal val="0"/>
                                          </p:val>
                                        </p:tav>
                                        <p:tav tm="100000">
                                          <p:val>
                                            <p:fltVal val="1"/>
                                          </p:val>
                                        </p:tav>
                                      </p:tavLst>
                                    </p:anim>
                                    <p:animScale>
                                      <p:cBhvr>
                                        <p:cTn id="64" dur="26">
                                          <p:stCondLst>
                                            <p:cond delay="650"/>
                                          </p:stCondLst>
                                        </p:cTn>
                                        <p:tgtEl>
                                          <p:spTgt spid="7">
                                            <p:graphicEl>
                                              <a:dgm id="{5732C0C6-8719-41B7-960A-72CE9FA2BD26}"/>
                                            </p:graphicEl>
                                          </p:spTgt>
                                        </p:tgtEl>
                                      </p:cBhvr>
                                      <p:to x="100000" y="60000"/>
                                    </p:animScale>
                                    <p:animScale>
                                      <p:cBhvr>
                                        <p:cTn id="65" dur="166" decel="50000">
                                          <p:stCondLst>
                                            <p:cond delay="676"/>
                                          </p:stCondLst>
                                        </p:cTn>
                                        <p:tgtEl>
                                          <p:spTgt spid="7">
                                            <p:graphicEl>
                                              <a:dgm id="{5732C0C6-8719-41B7-960A-72CE9FA2BD26}"/>
                                            </p:graphicEl>
                                          </p:spTgt>
                                        </p:tgtEl>
                                      </p:cBhvr>
                                      <p:to x="100000" y="100000"/>
                                    </p:animScale>
                                    <p:animScale>
                                      <p:cBhvr>
                                        <p:cTn id="66" dur="26">
                                          <p:stCondLst>
                                            <p:cond delay="1312"/>
                                          </p:stCondLst>
                                        </p:cTn>
                                        <p:tgtEl>
                                          <p:spTgt spid="7">
                                            <p:graphicEl>
                                              <a:dgm id="{5732C0C6-8719-41B7-960A-72CE9FA2BD26}"/>
                                            </p:graphicEl>
                                          </p:spTgt>
                                        </p:tgtEl>
                                      </p:cBhvr>
                                      <p:to x="100000" y="80000"/>
                                    </p:animScale>
                                    <p:animScale>
                                      <p:cBhvr>
                                        <p:cTn id="67" dur="166" decel="50000">
                                          <p:stCondLst>
                                            <p:cond delay="1338"/>
                                          </p:stCondLst>
                                        </p:cTn>
                                        <p:tgtEl>
                                          <p:spTgt spid="7">
                                            <p:graphicEl>
                                              <a:dgm id="{5732C0C6-8719-41B7-960A-72CE9FA2BD26}"/>
                                            </p:graphicEl>
                                          </p:spTgt>
                                        </p:tgtEl>
                                      </p:cBhvr>
                                      <p:to x="100000" y="100000"/>
                                    </p:animScale>
                                    <p:animScale>
                                      <p:cBhvr>
                                        <p:cTn id="68" dur="26">
                                          <p:stCondLst>
                                            <p:cond delay="1642"/>
                                          </p:stCondLst>
                                        </p:cTn>
                                        <p:tgtEl>
                                          <p:spTgt spid="7">
                                            <p:graphicEl>
                                              <a:dgm id="{5732C0C6-8719-41B7-960A-72CE9FA2BD26}"/>
                                            </p:graphicEl>
                                          </p:spTgt>
                                        </p:tgtEl>
                                      </p:cBhvr>
                                      <p:to x="100000" y="90000"/>
                                    </p:animScale>
                                    <p:animScale>
                                      <p:cBhvr>
                                        <p:cTn id="69" dur="166" decel="50000">
                                          <p:stCondLst>
                                            <p:cond delay="1668"/>
                                          </p:stCondLst>
                                        </p:cTn>
                                        <p:tgtEl>
                                          <p:spTgt spid="7">
                                            <p:graphicEl>
                                              <a:dgm id="{5732C0C6-8719-41B7-960A-72CE9FA2BD26}"/>
                                            </p:graphicEl>
                                          </p:spTgt>
                                        </p:tgtEl>
                                      </p:cBhvr>
                                      <p:to x="100000" y="100000"/>
                                    </p:animScale>
                                    <p:animScale>
                                      <p:cBhvr>
                                        <p:cTn id="70" dur="26">
                                          <p:stCondLst>
                                            <p:cond delay="1808"/>
                                          </p:stCondLst>
                                        </p:cTn>
                                        <p:tgtEl>
                                          <p:spTgt spid="7">
                                            <p:graphicEl>
                                              <a:dgm id="{5732C0C6-8719-41B7-960A-72CE9FA2BD26}"/>
                                            </p:graphicEl>
                                          </p:spTgt>
                                        </p:tgtEl>
                                      </p:cBhvr>
                                      <p:to x="100000" y="95000"/>
                                    </p:animScale>
                                    <p:animScale>
                                      <p:cBhvr>
                                        <p:cTn id="71" dur="166" decel="50000">
                                          <p:stCondLst>
                                            <p:cond delay="1834"/>
                                          </p:stCondLst>
                                        </p:cTn>
                                        <p:tgtEl>
                                          <p:spTgt spid="7">
                                            <p:graphicEl>
                                              <a:dgm id="{5732C0C6-8719-41B7-960A-72CE9FA2BD26}"/>
                                            </p:graphicEl>
                                          </p:spTgt>
                                        </p:tgtEl>
                                      </p:cBhvr>
                                      <p:to x="100000" y="100000"/>
                                    </p:animScale>
                                  </p:childTnLst>
                                </p:cTn>
                              </p:par>
                              <p:par>
                                <p:cTn id="72" presetID="26" presetClass="entr" presetSubtype="0" fill="hold" grpId="0" nodeType="withEffect">
                                  <p:stCondLst>
                                    <p:cond delay="0"/>
                                  </p:stCondLst>
                                  <p:childTnLst>
                                    <p:set>
                                      <p:cBhvr>
                                        <p:cTn id="73" dur="1" fill="hold">
                                          <p:stCondLst>
                                            <p:cond delay="0"/>
                                          </p:stCondLst>
                                        </p:cTn>
                                        <p:tgtEl>
                                          <p:spTgt spid="7">
                                            <p:graphicEl>
                                              <a:dgm id="{617CE7BC-BF18-4426-8360-69BB1542B981}"/>
                                            </p:graphicEl>
                                          </p:spTgt>
                                        </p:tgtEl>
                                        <p:attrNameLst>
                                          <p:attrName>style.visibility</p:attrName>
                                        </p:attrNameLst>
                                      </p:cBhvr>
                                      <p:to>
                                        <p:strVal val="visible"/>
                                      </p:to>
                                    </p:set>
                                    <p:animEffect transition="in" filter="wipe(down)">
                                      <p:cBhvr>
                                        <p:cTn id="74" dur="580">
                                          <p:stCondLst>
                                            <p:cond delay="0"/>
                                          </p:stCondLst>
                                        </p:cTn>
                                        <p:tgtEl>
                                          <p:spTgt spid="7">
                                            <p:graphicEl>
                                              <a:dgm id="{617CE7BC-BF18-4426-8360-69BB1542B981}"/>
                                            </p:graphicEl>
                                          </p:spTgt>
                                        </p:tgtEl>
                                      </p:cBhvr>
                                    </p:animEffect>
                                    <p:anim calcmode="lin" valueType="num">
                                      <p:cBhvr>
                                        <p:cTn id="75" dur="1822" tmFilter="0,0; 0.14,0.36; 0.43,0.73; 0.71,0.91; 1.0,1.0">
                                          <p:stCondLst>
                                            <p:cond delay="0"/>
                                          </p:stCondLst>
                                        </p:cTn>
                                        <p:tgtEl>
                                          <p:spTgt spid="7">
                                            <p:graphicEl>
                                              <a:dgm id="{617CE7BC-BF18-4426-8360-69BB1542B981}"/>
                                            </p:graphicEl>
                                          </p:spTgt>
                                        </p:tgtEl>
                                        <p:attrNameLst>
                                          <p:attrName>ppt_x</p:attrName>
                                        </p:attrNameLst>
                                      </p:cBhvr>
                                      <p:tavLst>
                                        <p:tav tm="0">
                                          <p:val>
                                            <p:strVal val="#ppt_x-0.25"/>
                                          </p:val>
                                        </p:tav>
                                        <p:tav tm="100000">
                                          <p:val>
                                            <p:strVal val="#ppt_x"/>
                                          </p:val>
                                        </p:tav>
                                      </p:tavLst>
                                    </p:anim>
                                    <p:anim calcmode="lin" valueType="num">
                                      <p:cBhvr>
                                        <p:cTn id="76" dur="664" tmFilter="0.0,0.0; 0.25,0.07; 0.50,0.2; 0.75,0.467; 1.0,1.0">
                                          <p:stCondLst>
                                            <p:cond delay="0"/>
                                          </p:stCondLst>
                                        </p:cTn>
                                        <p:tgtEl>
                                          <p:spTgt spid="7">
                                            <p:graphicEl>
                                              <a:dgm id="{617CE7BC-BF18-4426-8360-69BB1542B981}"/>
                                            </p:graphicEl>
                                          </p:spTgt>
                                        </p:tgtEl>
                                        <p:attrNameLst>
                                          <p:attrName>ppt_y</p:attrName>
                                        </p:attrNameLst>
                                      </p:cBhvr>
                                      <p:tavLst>
                                        <p:tav tm="0" fmla="#ppt_y-sin(pi*$)/3">
                                          <p:val>
                                            <p:fltVal val="0.5"/>
                                          </p:val>
                                        </p:tav>
                                        <p:tav tm="100000">
                                          <p:val>
                                            <p:fltVal val="1"/>
                                          </p:val>
                                        </p:tav>
                                      </p:tavLst>
                                    </p:anim>
                                    <p:anim calcmode="lin" valueType="num">
                                      <p:cBhvr>
                                        <p:cTn id="77" dur="664" tmFilter="0, 0; 0.125,0.2665; 0.25,0.4; 0.375,0.465; 0.5,0.5;  0.625,0.535; 0.75,0.6; 0.875,0.7335; 1,1">
                                          <p:stCondLst>
                                            <p:cond delay="664"/>
                                          </p:stCondLst>
                                        </p:cTn>
                                        <p:tgtEl>
                                          <p:spTgt spid="7">
                                            <p:graphicEl>
                                              <a:dgm id="{617CE7BC-BF18-4426-8360-69BB1542B981}"/>
                                            </p:graphicEl>
                                          </p:spTgt>
                                        </p:tgtEl>
                                        <p:attrNameLst>
                                          <p:attrName>ppt_y</p:attrName>
                                        </p:attrNameLst>
                                      </p:cBhvr>
                                      <p:tavLst>
                                        <p:tav tm="0" fmla="#ppt_y-sin(pi*$)/9">
                                          <p:val>
                                            <p:fltVal val="0"/>
                                          </p:val>
                                        </p:tav>
                                        <p:tav tm="100000">
                                          <p:val>
                                            <p:fltVal val="1"/>
                                          </p:val>
                                        </p:tav>
                                      </p:tavLst>
                                    </p:anim>
                                    <p:anim calcmode="lin" valueType="num">
                                      <p:cBhvr>
                                        <p:cTn id="78" dur="332" tmFilter="0, 0; 0.125,0.2665; 0.25,0.4; 0.375,0.465; 0.5,0.5;  0.625,0.535; 0.75,0.6; 0.875,0.7335; 1,1">
                                          <p:stCondLst>
                                            <p:cond delay="1324"/>
                                          </p:stCondLst>
                                        </p:cTn>
                                        <p:tgtEl>
                                          <p:spTgt spid="7">
                                            <p:graphicEl>
                                              <a:dgm id="{617CE7BC-BF18-4426-8360-69BB1542B981}"/>
                                            </p:graphicEl>
                                          </p:spTgt>
                                        </p:tgtEl>
                                        <p:attrNameLst>
                                          <p:attrName>ppt_y</p:attrName>
                                        </p:attrNameLst>
                                      </p:cBhvr>
                                      <p:tavLst>
                                        <p:tav tm="0" fmla="#ppt_y-sin(pi*$)/27">
                                          <p:val>
                                            <p:fltVal val="0"/>
                                          </p:val>
                                        </p:tav>
                                        <p:tav tm="100000">
                                          <p:val>
                                            <p:fltVal val="1"/>
                                          </p:val>
                                        </p:tav>
                                      </p:tavLst>
                                    </p:anim>
                                    <p:anim calcmode="lin" valueType="num">
                                      <p:cBhvr>
                                        <p:cTn id="79" dur="164" tmFilter="0, 0; 0.125,0.2665; 0.25,0.4; 0.375,0.465; 0.5,0.5;  0.625,0.535; 0.75,0.6; 0.875,0.7335; 1,1">
                                          <p:stCondLst>
                                            <p:cond delay="1656"/>
                                          </p:stCondLst>
                                        </p:cTn>
                                        <p:tgtEl>
                                          <p:spTgt spid="7">
                                            <p:graphicEl>
                                              <a:dgm id="{617CE7BC-BF18-4426-8360-69BB1542B981}"/>
                                            </p:graphicEl>
                                          </p:spTgt>
                                        </p:tgtEl>
                                        <p:attrNameLst>
                                          <p:attrName>ppt_y</p:attrName>
                                        </p:attrNameLst>
                                      </p:cBhvr>
                                      <p:tavLst>
                                        <p:tav tm="0" fmla="#ppt_y-sin(pi*$)/81">
                                          <p:val>
                                            <p:fltVal val="0"/>
                                          </p:val>
                                        </p:tav>
                                        <p:tav tm="100000">
                                          <p:val>
                                            <p:fltVal val="1"/>
                                          </p:val>
                                        </p:tav>
                                      </p:tavLst>
                                    </p:anim>
                                    <p:animScale>
                                      <p:cBhvr>
                                        <p:cTn id="80" dur="26">
                                          <p:stCondLst>
                                            <p:cond delay="650"/>
                                          </p:stCondLst>
                                        </p:cTn>
                                        <p:tgtEl>
                                          <p:spTgt spid="7">
                                            <p:graphicEl>
                                              <a:dgm id="{617CE7BC-BF18-4426-8360-69BB1542B981}"/>
                                            </p:graphicEl>
                                          </p:spTgt>
                                        </p:tgtEl>
                                      </p:cBhvr>
                                      <p:to x="100000" y="60000"/>
                                    </p:animScale>
                                    <p:animScale>
                                      <p:cBhvr>
                                        <p:cTn id="81" dur="166" decel="50000">
                                          <p:stCondLst>
                                            <p:cond delay="676"/>
                                          </p:stCondLst>
                                        </p:cTn>
                                        <p:tgtEl>
                                          <p:spTgt spid="7">
                                            <p:graphicEl>
                                              <a:dgm id="{617CE7BC-BF18-4426-8360-69BB1542B981}"/>
                                            </p:graphicEl>
                                          </p:spTgt>
                                        </p:tgtEl>
                                      </p:cBhvr>
                                      <p:to x="100000" y="100000"/>
                                    </p:animScale>
                                    <p:animScale>
                                      <p:cBhvr>
                                        <p:cTn id="82" dur="26">
                                          <p:stCondLst>
                                            <p:cond delay="1312"/>
                                          </p:stCondLst>
                                        </p:cTn>
                                        <p:tgtEl>
                                          <p:spTgt spid="7">
                                            <p:graphicEl>
                                              <a:dgm id="{617CE7BC-BF18-4426-8360-69BB1542B981}"/>
                                            </p:graphicEl>
                                          </p:spTgt>
                                        </p:tgtEl>
                                      </p:cBhvr>
                                      <p:to x="100000" y="80000"/>
                                    </p:animScale>
                                    <p:animScale>
                                      <p:cBhvr>
                                        <p:cTn id="83" dur="166" decel="50000">
                                          <p:stCondLst>
                                            <p:cond delay="1338"/>
                                          </p:stCondLst>
                                        </p:cTn>
                                        <p:tgtEl>
                                          <p:spTgt spid="7">
                                            <p:graphicEl>
                                              <a:dgm id="{617CE7BC-BF18-4426-8360-69BB1542B981}"/>
                                            </p:graphicEl>
                                          </p:spTgt>
                                        </p:tgtEl>
                                      </p:cBhvr>
                                      <p:to x="100000" y="100000"/>
                                    </p:animScale>
                                    <p:animScale>
                                      <p:cBhvr>
                                        <p:cTn id="84" dur="26">
                                          <p:stCondLst>
                                            <p:cond delay="1642"/>
                                          </p:stCondLst>
                                        </p:cTn>
                                        <p:tgtEl>
                                          <p:spTgt spid="7">
                                            <p:graphicEl>
                                              <a:dgm id="{617CE7BC-BF18-4426-8360-69BB1542B981}"/>
                                            </p:graphicEl>
                                          </p:spTgt>
                                        </p:tgtEl>
                                      </p:cBhvr>
                                      <p:to x="100000" y="90000"/>
                                    </p:animScale>
                                    <p:animScale>
                                      <p:cBhvr>
                                        <p:cTn id="85" dur="166" decel="50000">
                                          <p:stCondLst>
                                            <p:cond delay="1668"/>
                                          </p:stCondLst>
                                        </p:cTn>
                                        <p:tgtEl>
                                          <p:spTgt spid="7">
                                            <p:graphicEl>
                                              <a:dgm id="{617CE7BC-BF18-4426-8360-69BB1542B981}"/>
                                            </p:graphicEl>
                                          </p:spTgt>
                                        </p:tgtEl>
                                      </p:cBhvr>
                                      <p:to x="100000" y="100000"/>
                                    </p:animScale>
                                    <p:animScale>
                                      <p:cBhvr>
                                        <p:cTn id="86" dur="26">
                                          <p:stCondLst>
                                            <p:cond delay="1808"/>
                                          </p:stCondLst>
                                        </p:cTn>
                                        <p:tgtEl>
                                          <p:spTgt spid="7">
                                            <p:graphicEl>
                                              <a:dgm id="{617CE7BC-BF18-4426-8360-69BB1542B981}"/>
                                            </p:graphicEl>
                                          </p:spTgt>
                                        </p:tgtEl>
                                      </p:cBhvr>
                                      <p:to x="100000" y="95000"/>
                                    </p:animScale>
                                    <p:animScale>
                                      <p:cBhvr>
                                        <p:cTn id="87" dur="166" decel="50000">
                                          <p:stCondLst>
                                            <p:cond delay="1834"/>
                                          </p:stCondLst>
                                        </p:cTn>
                                        <p:tgtEl>
                                          <p:spTgt spid="7">
                                            <p:graphicEl>
                                              <a:dgm id="{617CE7BC-BF18-4426-8360-69BB1542B981}"/>
                                            </p:graphicEl>
                                          </p:spTgt>
                                        </p:tgtEl>
                                      </p:cBhvr>
                                      <p:to x="100000" y="100000"/>
                                    </p:animScale>
                                  </p:childTnLst>
                                </p:cTn>
                              </p:par>
                            </p:childTnLst>
                          </p:cTn>
                        </p:par>
                      </p:childTnLst>
                    </p:cTn>
                  </p:par>
                  <p:par>
                    <p:cTn id="88" fill="hold">
                      <p:stCondLst>
                        <p:cond delay="indefinite"/>
                      </p:stCondLst>
                      <p:childTnLst>
                        <p:par>
                          <p:cTn id="89" fill="hold">
                            <p:stCondLst>
                              <p:cond delay="0"/>
                            </p:stCondLst>
                            <p:childTnLst>
                              <p:par>
                                <p:cTn id="90" presetID="26" presetClass="entr" presetSubtype="0" fill="hold" grpId="0" nodeType="clickEffect">
                                  <p:stCondLst>
                                    <p:cond delay="0"/>
                                  </p:stCondLst>
                                  <p:childTnLst>
                                    <p:set>
                                      <p:cBhvr>
                                        <p:cTn id="91" dur="1" fill="hold">
                                          <p:stCondLst>
                                            <p:cond delay="0"/>
                                          </p:stCondLst>
                                        </p:cTn>
                                        <p:tgtEl>
                                          <p:spTgt spid="7">
                                            <p:graphicEl>
                                              <a:dgm id="{1FA06582-AB2E-4A16-A21C-8EE605B75E5B}"/>
                                            </p:graphicEl>
                                          </p:spTgt>
                                        </p:tgtEl>
                                        <p:attrNameLst>
                                          <p:attrName>style.visibility</p:attrName>
                                        </p:attrNameLst>
                                      </p:cBhvr>
                                      <p:to>
                                        <p:strVal val="visible"/>
                                      </p:to>
                                    </p:set>
                                    <p:animEffect transition="in" filter="wipe(down)">
                                      <p:cBhvr>
                                        <p:cTn id="92" dur="580">
                                          <p:stCondLst>
                                            <p:cond delay="0"/>
                                          </p:stCondLst>
                                        </p:cTn>
                                        <p:tgtEl>
                                          <p:spTgt spid="7">
                                            <p:graphicEl>
                                              <a:dgm id="{1FA06582-AB2E-4A16-A21C-8EE605B75E5B}"/>
                                            </p:graphicEl>
                                          </p:spTgt>
                                        </p:tgtEl>
                                      </p:cBhvr>
                                    </p:animEffect>
                                    <p:anim calcmode="lin" valueType="num">
                                      <p:cBhvr>
                                        <p:cTn id="93" dur="1822" tmFilter="0,0; 0.14,0.36; 0.43,0.73; 0.71,0.91; 1.0,1.0">
                                          <p:stCondLst>
                                            <p:cond delay="0"/>
                                          </p:stCondLst>
                                        </p:cTn>
                                        <p:tgtEl>
                                          <p:spTgt spid="7">
                                            <p:graphicEl>
                                              <a:dgm id="{1FA06582-AB2E-4A16-A21C-8EE605B75E5B}"/>
                                            </p:graphicEl>
                                          </p:spTgt>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7">
                                            <p:graphicEl>
                                              <a:dgm id="{1FA06582-AB2E-4A16-A21C-8EE605B75E5B}"/>
                                            </p:graphicEl>
                                          </p:spTgt>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7">
                                            <p:graphicEl>
                                              <a:dgm id="{1FA06582-AB2E-4A16-A21C-8EE605B75E5B}"/>
                                            </p:graphicEl>
                                          </p:spTgt>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7">
                                            <p:graphicEl>
                                              <a:dgm id="{1FA06582-AB2E-4A16-A21C-8EE605B75E5B}"/>
                                            </p:graphicEl>
                                          </p:spTgt>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7">
                                            <p:graphicEl>
                                              <a:dgm id="{1FA06582-AB2E-4A16-A21C-8EE605B75E5B}"/>
                                            </p:graphicEl>
                                          </p:spTgt>
                                        </p:tgtEl>
                                        <p:attrNameLst>
                                          <p:attrName>ppt_y</p:attrName>
                                        </p:attrNameLst>
                                      </p:cBhvr>
                                      <p:tavLst>
                                        <p:tav tm="0" fmla="#ppt_y-sin(pi*$)/81">
                                          <p:val>
                                            <p:fltVal val="0"/>
                                          </p:val>
                                        </p:tav>
                                        <p:tav tm="100000">
                                          <p:val>
                                            <p:fltVal val="1"/>
                                          </p:val>
                                        </p:tav>
                                      </p:tavLst>
                                    </p:anim>
                                    <p:animScale>
                                      <p:cBhvr>
                                        <p:cTn id="98" dur="26">
                                          <p:stCondLst>
                                            <p:cond delay="650"/>
                                          </p:stCondLst>
                                        </p:cTn>
                                        <p:tgtEl>
                                          <p:spTgt spid="7">
                                            <p:graphicEl>
                                              <a:dgm id="{1FA06582-AB2E-4A16-A21C-8EE605B75E5B}"/>
                                            </p:graphicEl>
                                          </p:spTgt>
                                        </p:tgtEl>
                                      </p:cBhvr>
                                      <p:to x="100000" y="60000"/>
                                    </p:animScale>
                                    <p:animScale>
                                      <p:cBhvr>
                                        <p:cTn id="99" dur="166" decel="50000">
                                          <p:stCondLst>
                                            <p:cond delay="676"/>
                                          </p:stCondLst>
                                        </p:cTn>
                                        <p:tgtEl>
                                          <p:spTgt spid="7">
                                            <p:graphicEl>
                                              <a:dgm id="{1FA06582-AB2E-4A16-A21C-8EE605B75E5B}"/>
                                            </p:graphicEl>
                                          </p:spTgt>
                                        </p:tgtEl>
                                      </p:cBhvr>
                                      <p:to x="100000" y="100000"/>
                                    </p:animScale>
                                    <p:animScale>
                                      <p:cBhvr>
                                        <p:cTn id="100" dur="26">
                                          <p:stCondLst>
                                            <p:cond delay="1312"/>
                                          </p:stCondLst>
                                        </p:cTn>
                                        <p:tgtEl>
                                          <p:spTgt spid="7">
                                            <p:graphicEl>
                                              <a:dgm id="{1FA06582-AB2E-4A16-A21C-8EE605B75E5B}"/>
                                            </p:graphicEl>
                                          </p:spTgt>
                                        </p:tgtEl>
                                      </p:cBhvr>
                                      <p:to x="100000" y="80000"/>
                                    </p:animScale>
                                    <p:animScale>
                                      <p:cBhvr>
                                        <p:cTn id="101" dur="166" decel="50000">
                                          <p:stCondLst>
                                            <p:cond delay="1338"/>
                                          </p:stCondLst>
                                        </p:cTn>
                                        <p:tgtEl>
                                          <p:spTgt spid="7">
                                            <p:graphicEl>
                                              <a:dgm id="{1FA06582-AB2E-4A16-A21C-8EE605B75E5B}"/>
                                            </p:graphicEl>
                                          </p:spTgt>
                                        </p:tgtEl>
                                      </p:cBhvr>
                                      <p:to x="100000" y="100000"/>
                                    </p:animScale>
                                    <p:animScale>
                                      <p:cBhvr>
                                        <p:cTn id="102" dur="26">
                                          <p:stCondLst>
                                            <p:cond delay="1642"/>
                                          </p:stCondLst>
                                        </p:cTn>
                                        <p:tgtEl>
                                          <p:spTgt spid="7">
                                            <p:graphicEl>
                                              <a:dgm id="{1FA06582-AB2E-4A16-A21C-8EE605B75E5B}"/>
                                            </p:graphicEl>
                                          </p:spTgt>
                                        </p:tgtEl>
                                      </p:cBhvr>
                                      <p:to x="100000" y="90000"/>
                                    </p:animScale>
                                    <p:animScale>
                                      <p:cBhvr>
                                        <p:cTn id="103" dur="166" decel="50000">
                                          <p:stCondLst>
                                            <p:cond delay="1668"/>
                                          </p:stCondLst>
                                        </p:cTn>
                                        <p:tgtEl>
                                          <p:spTgt spid="7">
                                            <p:graphicEl>
                                              <a:dgm id="{1FA06582-AB2E-4A16-A21C-8EE605B75E5B}"/>
                                            </p:graphicEl>
                                          </p:spTgt>
                                        </p:tgtEl>
                                      </p:cBhvr>
                                      <p:to x="100000" y="100000"/>
                                    </p:animScale>
                                    <p:animScale>
                                      <p:cBhvr>
                                        <p:cTn id="104" dur="26">
                                          <p:stCondLst>
                                            <p:cond delay="1808"/>
                                          </p:stCondLst>
                                        </p:cTn>
                                        <p:tgtEl>
                                          <p:spTgt spid="7">
                                            <p:graphicEl>
                                              <a:dgm id="{1FA06582-AB2E-4A16-A21C-8EE605B75E5B}"/>
                                            </p:graphicEl>
                                          </p:spTgt>
                                        </p:tgtEl>
                                      </p:cBhvr>
                                      <p:to x="100000" y="95000"/>
                                    </p:animScale>
                                    <p:animScale>
                                      <p:cBhvr>
                                        <p:cTn id="105" dur="166" decel="50000">
                                          <p:stCondLst>
                                            <p:cond delay="1834"/>
                                          </p:stCondLst>
                                        </p:cTn>
                                        <p:tgtEl>
                                          <p:spTgt spid="7">
                                            <p:graphicEl>
                                              <a:dgm id="{1FA06582-AB2E-4A16-A21C-8EE605B75E5B}"/>
                                            </p:graphicEl>
                                          </p:spTgt>
                                        </p:tgtEl>
                                      </p:cBhvr>
                                      <p:to x="100000" y="100000"/>
                                    </p:animScale>
                                  </p:childTnLst>
                                </p:cTn>
                              </p:par>
                              <p:par>
                                <p:cTn id="106" presetID="26" presetClass="entr" presetSubtype="0" fill="hold" grpId="0" nodeType="withEffect">
                                  <p:stCondLst>
                                    <p:cond delay="0"/>
                                  </p:stCondLst>
                                  <p:childTnLst>
                                    <p:set>
                                      <p:cBhvr>
                                        <p:cTn id="107" dur="1" fill="hold">
                                          <p:stCondLst>
                                            <p:cond delay="0"/>
                                          </p:stCondLst>
                                        </p:cTn>
                                        <p:tgtEl>
                                          <p:spTgt spid="7">
                                            <p:graphicEl>
                                              <a:dgm id="{9CDBE102-482A-4C72-A6B3-3567D102D774}"/>
                                            </p:graphicEl>
                                          </p:spTgt>
                                        </p:tgtEl>
                                        <p:attrNameLst>
                                          <p:attrName>style.visibility</p:attrName>
                                        </p:attrNameLst>
                                      </p:cBhvr>
                                      <p:to>
                                        <p:strVal val="visible"/>
                                      </p:to>
                                    </p:set>
                                    <p:animEffect transition="in" filter="wipe(down)">
                                      <p:cBhvr>
                                        <p:cTn id="108" dur="580">
                                          <p:stCondLst>
                                            <p:cond delay="0"/>
                                          </p:stCondLst>
                                        </p:cTn>
                                        <p:tgtEl>
                                          <p:spTgt spid="7">
                                            <p:graphicEl>
                                              <a:dgm id="{9CDBE102-482A-4C72-A6B3-3567D102D774}"/>
                                            </p:graphicEl>
                                          </p:spTgt>
                                        </p:tgtEl>
                                      </p:cBhvr>
                                    </p:animEffect>
                                    <p:anim calcmode="lin" valueType="num">
                                      <p:cBhvr>
                                        <p:cTn id="109" dur="1822" tmFilter="0,0; 0.14,0.36; 0.43,0.73; 0.71,0.91; 1.0,1.0">
                                          <p:stCondLst>
                                            <p:cond delay="0"/>
                                          </p:stCondLst>
                                        </p:cTn>
                                        <p:tgtEl>
                                          <p:spTgt spid="7">
                                            <p:graphicEl>
                                              <a:dgm id="{9CDBE102-482A-4C72-A6B3-3567D102D774}"/>
                                            </p:graphicEl>
                                          </p:spTgt>
                                        </p:tgtEl>
                                        <p:attrNameLst>
                                          <p:attrName>ppt_x</p:attrName>
                                        </p:attrNameLst>
                                      </p:cBhvr>
                                      <p:tavLst>
                                        <p:tav tm="0">
                                          <p:val>
                                            <p:strVal val="#ppt_x-0.25"/>
                                          </p:val>
                                        </p:tav>
                                        <p:tav tm="100000">
                                          <p:val>
                                            <p:strVal val="#ppt_x"/>
                                          </p:val>
                                        </p:tav>
                                      </p:tavLst>
                                    </p:anim>
                                    <p:anim calcmode="lin" valueType="num">
                                      <p:cBhvr>
                                        <p:cTn id="110" dur="664" tmFilter="0.0,0.0; 0.25,0.07; 0.50,0.2; 0.75,0.467; 1.0,1.0">
                                          <p:stCondLst>
                                            <p:cond delay="0"/>
                                          </p:stCondLst>
                                        </p:cTn>
                                        <p:tgtEl>
                                          <p:spTgt spid="7">
                                            <p:graphicEl>
                                              <a:dgm id="{9CDBE102-482A-4C72-A6B3-3567D102D774}"/>
                                            </p:graphicEl>
                                          </p:spTgt>
                                        </p:tgtEl>
                                        <p:attrNameLst>
                                          <p:attrName>ppt_y</p:attrName>
                                        </p:attrNameLst>
                                      </p:cBhvr>
                                      <p:tavLst>
                                        <p:tav tm="0" fmla="#ppt_y-sin(pi*$)/3">
                                          <p:val>
                                            <p:fltVal val="0.5"/>
                                          </p:val>
                                        </p:tav>
                                        <p:tav tm="100000">
                                          <p:val>
                                            <p:fltVal val="1"/>
                                          </p:val>
                                        </p:tav>
                                      </p:tavLst>
                                    </p:anim>
                                    <p:anim calcmode="lin" valueType="num">
                                      <p:cBhvr>
                                        <p:cTn id="111" dur="664" tmFilter="0, 0; 0.125,0.2665; 0.25,0.4; 0.375,0.465; 0.5,0.5;  0.625,0.535; 0.75,0.6; 0.875,0.7335; 1,1">
                                          <p:stCondLst>
                                            <p:cond delay="664"/>
                                          </p:stCondLst>
                                        </p:cTn>
                                        <p:tgtEl>
                                          <p:spTgt spid="7">
                                            <p:graphicEl>
                                              <a:dgm id="{9CDBE102-482A-4C72-A6B3-3567D102D774}"/>
                                            </p:graphicEl>
                                          </p:spTgt>
                                        </p:tgtEl>
                                        <p:attrNameLst>
                                          <p:attrName>ppt_y</p:attrName>
                                        </p:attrNameLst>
                                      </p:cBhvr>
                                      <p:tavLst>
                                        <p:tav tm="0" fmla="#ppt_y-sin(pi*$)/9">
                                          <p:val>
                                            <p:fltVal val="0"/>
                                          </p:val>
                                        </p:tav>
                                        <p:tav tm="100000">
                                          <p:val>
                                            <p:fltVal val="1"/>
                                          </p:val>
                                        </p:tav>
                                      </p:tavLst>
                                    </p:anim>
                                    <p:anim calcmode="lin" valueType="num">
                                      <p:cBhvr>
                                        <p:cTn id="112" dur="332" tmFilter="0, 0; 0.125,0.2665; 0.25,0.4; 0.375,0.465; 0.5,0.5;  0.625,0.535; 0.75,0.6; 0.875,0.7335; 1,1">
                                          <p:stCondLst>
                                            <p:cond delay="1324"/>
                                          </p:stCondLst>
                                        </p:cTn>
                                        <p:tgtEl>
                                          <p:spTgt spid="7">
                                            <p:graphicEl>
                                              <a:dgm id="{9CDBE102-482A-4C72-A6B3-3567D102D774}"/>
                                            </p:graphicEl>
                                          </p:spTgt>
                                        </p:tgtEl>
                                        <p:attrNameLst>
                                          <p:attrName>ppt_y</p:attrName>
                                        </p:attrNameLst>
                                      </p:cBhvr>
                                      <p:tavLst>
                                        <p:tav tm="0" fmla="#ppt_y-sin(pi*$)/27">
                                          <p:val>
                                            <p:fltVal val="0"/>
                                          </p:val>
                                        </p:tav>
                                        <p:tav tm="100000">
                                          <p:val>
                                            <p:fltVal val="1"/>
                                          </p:val>
                                        </p:tav>
                                      </p:tavLst>
                                    </p:anim>
                                    <p:anim calcmode="lin" valueType="num">
                                      <p:cBhvr>
                                        <p:cTn id="113" dur="164" tmFilter="0, 0; 0.125,0.2665; 0.25,0.4; 0.375,0.465; 0.5,0.5;  0.625,0.535; 0.75,0.6; 0.875,0.7335; 1,1">
                                          <p:stCondLst>
                                            <p:cond delay="1656"/>
                                          </p:stCondLst>
                                        </p:cTn>
                                        <p:tgtEl>
                                          <p:spTgt spid="7">
                                            <p:graphicEl>
                                              <a:dgm id="{9CDBE102-482A-4C72-A6B3-3567D102D774}"/>
                                            </p:graphicEl>
                                          </p:spTgt>
                                        </p:tgtEl>
                                        <p:attrNameLst>
                                          <p:attrName>ppt_y</p:attrName>
                                        </p:attrNameLst>
                                      </p:cBhvr>
                                      <p:tavLst>
                                        <p:tav tm="0" fmla="#ppt_y-sin(pi*$)/81">
                                          <p:val>
                                            <p:fltVal val="0"/>
                                          </p:val>
                                        </p:tav>
                                        <p:tav tm="100000">
                                          <p:val>
                                            <p:fltVal val="1"/>
                                          </p:val>
                                        </p:tav>
                                      </p:tavLst>
                                    </p:anim>
                                    <p:animScale>
                                      <p:cBhvr>
                                        <p:cTn id="114" dur="26">
                                          <p:stCondLst>
                                            <p:cond delay="650"/>
                                          </p:stCondLst>
                                        </p:cTn>
                                        <p:tgtEl>
                                          <p:spTgt spid="7">
                                            <p:graphicEl>
                                              <a:dgm id="{9CDBE102-482A-4C72-A6B3-3567D102D774}"/>
                                            </p:graphicEl>
                                          </p:spTgt>
                                        </p:tgtEl>
                                      </p:cBhvr>
                                      <p:to x="100000" y="60000"/>
                                    </p:animScale>
                                    <p:animScale>
                                      <p:cBhvr>
                                        <p:cTn id="115" dur="166" decel="50000">
                                          <p:stCondLst>
                                            <p:cond delay="676"/>
                                          </p:stCondLst>
                                        </p:cTn>
                                        <p:tgtEl>
                                          <p:spTgt spid="7">
                                            <p:graphicEl>
                                              <a:dgm id="{9CDBE102-482A-4C72-A6B3-3567D102D774}"/>
                                            </p:graphicEl>
                                          </p:spTgt>
                                        </p:tgtEl>
                                      </p:cBhvr>
                                      <p:to x="100000" y="100000"/>
                                    </p:animScale>
                                    <p:animScale>
                                      <p:cBhvr>
                                        <p:cTn id="116" dur="26">
                                          <p:stCondLst>
                                            <p:cond delay="1312"/>
                                          </p:stCondLst>
                                        </p:cTn>
                                        <p:tgtEl>
                                          <p:spTgt spid="7">
                                            <p:graphicEl>
                                              <a:dgm id="{9CDBE102-482A-4C72-A6B3-3567D102D774}"/>
                                            </p:graphicEl>
                                          </p:spTgt>
                                        </p:tgtEl>
                                      </p:cBhvr>
                                      <p:to x="100000" y="80000"/>
                                    </p:animScale>
                                    <p:animScale>
                                      <p:cBhvr>
                                        <p:cTn id="117" dur="166" decel="50000">
                                          <p:stCondLst>
                                            <p:cond delay="1338"/>
                                          </p:stCondLst>
                                        </p:cTn>
                                        <p:tgtEl>
                                          <p:spTgt spid="7">
                                            <p:graphicEl>
                                              <a:dgm id="{9CDBE102-482A-4C72-A6B3-3567D102D774}"/>
                                            </p:graphicEl>
                                          </p:spTgt>
                                        </p:tgtEl>
                                      </p:cBhvr>
                                      <p:to x="100000" y="100000"/>
                                    </p:animScale>
                                    <p:animScale>
                                      <p:cBhvr>
                                        <p:cTn id="118" dur="26">
                                          <p:stCondLst>
                                            <p:cond delay="1642"/>
                                          </p:stCondLst>
                                        </p:cTn>
                                        <p:tgtEl>
                                          <p:spTgt spid="7">
                                            <p:graphicEl>
                                              <a:dgm id="{9CDBE102-482A-4C72-A6B3-3567D102D774}"/>
                                            </p:graphicEl>
                                          </p:spTgt>
                                        </p:tgtEl>
                                      </p:cBhvr>
                                      <p:to x="100000" y="90000"/>
                                    </p:animScale>
                                    <p:animScale>
                                      <p:cBhvr>
                                        <p:cTn id="119" dur="166" decel="50000">
                                          <p:stCondLst>
                                            <p:cond delay="1668"/>
                                          </p:stCondLst>
                                        </p:cTn>
                                        <p:tgtEl>
                                          <p:spTgt spid="7">
                                            <p:graphicEl>
                                              <a:dgm id="{9CDBE102-482A-4C72-A6B3-3567D102D774}"/>
                                            </p:graphicEl>
                                          </p:spTgt>
                                        </p:tgtEl>
                                      </p:cBhvr>
                                      <p:to x="100000" y="100000"/>
                                    </p:animScale>
                                    <p:animScale>
                                      <p:cBhvr>
                                        <p:cTn id="120" dur="26">
                                          <p:stCondLst>
                                            <p:cond delay="1808"/>
                                          </p:stCondLst>
                                        </p:cTn>
                                        <p:tgtEl>
                                          <p:spTgt spid="7">
                                            <p:graphicEl>
                                              <a:dgm id="{9CDBE102-482A-4C72-A6B3-3567D102D774}"/>
                                            </p:graphicEl>
                                          </p:spTgt>
                                        </p:tgtEl>
                                      </p:cBhvr>
                                      <p:to x="100000" y="95000"/>
                                    </p:animScale>
                                    <p:animScale>
                                      <p:cBhvr>
                                        <p:cTn id="121" dur="166" decel="50000">
                                          <p:stCondLst>
                                            <p:cond delay="1834"/>
                                          </p:stCondLst>
                                        </p:cTn>
                                        <p:tgtEl>
                                          <p:spTgt spid="7">
                                            <p:graphicEl>
                                              <a:dgm id="{9CDBE102-482A-4C72-A6B3-3567D102D774}"/>
                                            </p:graphicEl>
                                          </p:spTgt>
                                        </p:tgtEl>
                                      </p:cBhvr>
                                      <p:to x="100000" y="100000"/>
                                    </p:animScale>
                                  </p:childTnLst>
                                </p:cTn>
                              </p:par>
                              <p:par>
                                <p:cTn id="122" presetID="26" presetClass="entr" presetSubtype="0" fill="hold" grpId="0" nodeType="withEffect">
                                  <p:stCondLst>
                                    <p:cond delay="0"/>
                                  </p:stCondLst>
                                  <p:childTnLst>
                                    <p:set>
                                      <p:cBhvr>
                                        <p:cTn id="123" dur="1" fill="hold">
                                          <p:stCondLst>
                                            <p:cond delay="0"/>
                                          </p:stCondLst>
                                        </p:cTn>
                                        <p:tgtEl>
                                          <p:spTgt spid="7">
                                            <p:graphicEl>
                                              <a:dgm id="{8791C3AC-2E39-4466-AB61-2845C05B2516}"/>
                                            </p:graphicEl>
                                          </p:spTgt>
                                        </p:tgtEl>
                                        <p:attrNameLst>
                                          <p:attrName>style.visibility</p:attrName>
                                        </p:attrNameLst>
                                      </p:cBhvr>
                                      <p:to>
                                        <p:strVal val="visible"/>
                                      </p:to>
                                    </p:set>
                                    <p:animEffect transition="in" filter="wipe(down)">
                                      <p:cBhvr>
                                        <p:cTn id="124" dur="580">
                                          <p:stCondLst>
                                            <p:cond delay="0"/>
                                          </p:stCondLst>
                                        </p:cTn>
                                        <p:tgtEl>
                                          <p:spTgt spid="7">
                                            <p:graphicEl>
                                              <a:dgm id="{8791C3AC-2E39-4466-AB61-2845C05B2516}"/>
                                            </p:graphicEl>
                                          </p:spTgt>
                                        </p:tgtEl>
                                      </p:cBhvr>
                                    </p:animEffect>
                                    <p:anim calcmode="lin" valueType="num">
                                      <p:cBhvr>
                                        <p:cTn id="125" dur="1822" tmFilter="0,0; 0.14,0.36; 0.43,0.73; 0.71,0.91; 1.0,1.0">
                                          <p:stCondLst>
                                            <p:cond delay="0"/>
                                          </p:stCondLst>
                                        </p:cTn>
                                        <p:tgtEl>
                                          <p:spTgt spid="7">
                                            <p:graphicEl>
                                              <a:dgm id="{8791C3AC-2E39-4466-AB61-2845C05B2516}"/>
                                            </p:graphicEl>
                                          </p:spTgt>
                                        </p:tgtEl>
                                        <p:attrNameLst>
                                          <p:attrName>ppt_x</p:attrName>
                                        </p:attrNameLst>
                                      </p:cBhvr>
                                      <p:tavLst>
                                        <p:tav tm="0">
                                          <p:val>
                                            <p:strVal val="#ppt_x-0.25"/>
                                          </p:val>
                                        </p:tav>
                                        <p:tav tm="100000">
                                          <p:val>
                                            <p:strVal val="#ppt_x"/>
                                          </p:val>
                                        </p:tav>
                                      </p:tavLst>
                                    </p:anim>
                                    <p:anim calcmode="lin" valueType="num">
                                      <p:cBhvr>
                                        <p:cTn id="126" dur="664" tmFilter="0.0,0.0; 0.25,0.07; 0.50,0.2; 0.75,0.467; 1.0,1.0">
                                          <p:stCondLst>
                                            <p:cond delay="0"/>
                                          </p:stCondLst>
                                        </p:cTn>
                                        <p:tgtEl>
                                          <p:spTgt spid="7">
                                            <p:graphicEl>
                                              <a:dgm id="{8791C3AC-2E39-4466-AB61-2845C05B2516}"/>
                                            </p:graphicEl>
                                          </p:spTgt>
                                        </p:tgtEl>
                                        <p:attrNameLst>
                                          <p:attrName>ppt_y</p:attrName>
                                        </p:attrNameLst>
                                      </p:cBhvr>
                                      <p:tavLst>
                                        <p:tav tm="0" fmla="#ppt_y-sin(pi*$)/3">
                                          <p:val>
                                            <p:fltVal val="0.5"/>
                                          </p:val>
                                        </p:tav>
                                        <p:tav tm="100000">
                                          <p:val>
                                            <p:fltVal val="1"/>
                                          </p:val>
                                        </p:tav>
                                      </p:tavLst>
                                    </p:anim>
                                    <p:anim calcmode="lin" valueType="num">
                                      <p:cBhvr>
                                        <p:cTn id="127" dur="664" tmFilter="0, 0; 0.125,0.2665; 0.25,0.4; 0.375,0.465; 0.5,0.5;  0.625,0.535; 0.75,0.6; 0.875,0.7335; 1,1">
                                          <p:stCondLst>
                                            <p:cond delay="664"/>
                                          </p:stCondLst>
                                        </p:cTn>
                                        <p:tgtEl>
                                          <p:spTgt spid="7">
                                            <p:graphicEl>
                                              <a:dgm id="{8791C3AC-2E39-4466-AB61-2845C05B2516}"/>
                                            </p:graphicEl>
                                          </p:spTgt>
                                        </p:tgtEl>
                                        <p:attrNameLst>
                                          <p:attrName>ppt_y</p:attrName>
                                        </p:attrNameLst>
                                      </p:cBhvr>
                                      <p:tavLst>
                                        <p:tav tm="0" fmla="#ppt_y-sin(pi*$)/9">
                                          <p:val>
                                            <p:fltVal val="0"/>
                                          </p:val>
                                        </p:tav>
                                        <p:tav tm="100000">
                                          <p:val>
                                            <p:fltVal val="1"/>
                                          </p:val>
                                        </p:tav>
                                      </p:tavLst>
                                    </p:anim>
                                    <p:anim calcmode="lin" valueType="num">
                                      <p:cBhvr>
                                        <p:cTn id="128" dur="332" tmFilter="0, 0; 0.125,0.2665; 0.25,0.4; 0.375,0.465; 0.5,0.5;  0.625,0.535; 0.75,0.6; 0.875,0.7335; 1,1">
                                          <p:stCondLst>
                                            <p:cond delay="1324"/>
                                          </p:stCondLst>
                                        </p:cTn>
                                        <p:tgtEl>
                                          <p:spTgt spid="7">
                                            <p:graphicEl>
                                              <a:dgm id="{8791C3AC-2E39-4466-AB61-2845C05B2516}"/>
                                            </p:graphicEl>
                                          </p:spTgt>
                                        </p:tgtEl>
                                        <p:attrNameLst>
                                          <p:attrName>ppt_y</p:attrName>
                                        </p:attrNameLst>
                                      </p:cBhvr>
                                      <p:tavLst>
                                        <p:tav tm="0" fmla="#ppt_y-sin(pi*$)/27">
                                          <p:val>
                                            <p:fltVal val="0"/>
                                          </p:val>
                                        </p:tav>
                                        <p:tav tm="100000">
                                          <p:val>
                                            <p:fltVal val="1"/>
                                          </p:val>
                                        </p:tav>
                                      </p:tavLst>
                                    </p:anim>
                                    <p:anim calcmode="lin" valueType="num">
                                      <p:cBhvr>
                                        <p:cTn id="129" dur="164" tmFilter="0, 0; 0.125,0.2665; 0.25,0.4; 0.375,0.465; 0.5,0.5;  0.625,0.535; 0.75,0.6; 0.875,0.7335; 1,1">
                                          <p:stCondLst>
                                            <p:cond delay="1656"/>
                                          </p:stCondLst>
                                        </p:cTn>
                                        <p:tgtEl>
                                          <p:spTgt spid="7">
                                            <p:graphicEl>
                                              <a:dgm id="{8791C3AC-2E39-4466-AB61-2845C05B2516}"/>
                                            </p:graphicEl>
                                          </p:spTgt>
                                        </p:tgtEl>
                                        <p:attrNameLst>
                                          <p:attrName>ppt_y</p:attrName>
                                        </p:attrNameLst>
                                      </p:cBhvr>
                                      <p:tavLst>
                                        <p:tav tm="0" fmla="#ppt_y-sin(pi*$)/81">
                                          <p:val>
                                            <p:fltVal val="0"/>
                                          </p:val>
                                        </p:tav>
                                        <p:tav tm="100000">
                                          <p:val>
                                            <p:fltVal val="1"/>
                                          </p:val>
                                        </p:tav>
                                      </p:tavLst>
                                    </p:anim>
                                    <p:animScale>
                                      <p:cBhvr>
                                        <p:cTn id="130" dur="26">
                                          <p:stCondLst>
                                            <p:cond delay="650"/>
                                          </p:stCondLst>
                                        </p:cTn>
                                        <p:tgtEl>
                                          <p:spTgt spid="7">
                                            <p:graphicEl>
                                              <a:dgm id="{8791C3AC-2E39-4466-AB61-2845C05B2516}"/>
                                            </p:graphicEl>
                                          </p:spTgt>
                                        </p:tgtEl>
                                      </p:cBhvr>
                                      <p:to x="100000" y="60000"/>
                                    </p:animScale>
                                    <p:animScale>
                                      <p:cBhvr>
                                        <p:cTn id="131" dur="166" decel="50000">
                                          <p:stCondLst>
                                            <p:cond delay="676"/>
                                          </p:stCondLst>
                                        </p:cTn>
                                        <p:tgtEl>
                                          <p:spTgt spid="7">
                                            <p:graphicEl>
                                              <a:dgm id="{8791C3AC-2E39-4466-AB61-2845C05B2516}"/>
                                            </p:graphicEl>
                                          </p:spTgt>
                                        </p:tgtEl>
                                      </p:cBhvr>
                                      <p:to x="100000" y="100000"/>
                                    </p:animScale>
                                    <p:animScale>
                                      <p:cBhvr>
                                        <p:cTn id="132" dur="26">
                                          <p:stCondLst>
                                            <p:cond delay="1312"/>
                                          </p:stCondLst>
                                        </p:cTn>
                                        <p:tgtEl>
                                          <p:spTgt spid="7">
                                            <p:graphicEl>
                                              <a:dgm id="{8791C3AC-2E39-4466-AB61-2845C05B2516}"/>
                                            </p:graphicEl>
                                          </p:spTgt>
                                        </p:tgtEl>
                                      </p:cBhvr>
                                      <p:to x="100000" y="80000"/>
                                    </p:animScale>
                                    <p:animScale>
                                      <p:cBhvr>
                                        <p:cTn id="133" dur="166" decel="50000">
                                          <p:stCondLst>
                                            <p:cond delay="1338"/>
                                          </p:stCondLst>
                                        </p:cTn>
                                        <p:tgtEl>
                                          <p:spTgt spid="7">
                                            <p:graphicEl>
                                              <a:dgm id="{8791C3AC-2E39-4466-AB61-2845C05B2516}"/>
                                            </p:graphicEl>
                                          </p:spTgt>
                                        </p:tgtEl>
                                      </p:cBhvr>
                                      <p:to x="100000" y="100000"/>
                                    </p:animScale>
                                    <p:animScale>
                                      <p:cBhvr>
                                        <p:cTn id="134" dur="26">
                                          <p:stCondLst>
                                            <p:cond delay="1642"/>
                                          </p:stCondLst>
                                        </p:cTn>
                                        <p:tgtEl>
                                          <p:spTgt spid="7">
                                            <p:graphicEl>
                                              <a:dgm id="{8791C3AC-2E39-4466-AB61-2845C05B2516}"/>
                                            </p:graphicEl>
                                          </p:spTgt>
                                        </p:tgtEl>
                                      </p:cBhvr>
                                      <p:to x="100000" y="90000"/>
                                    </p:animScale>
                                    <p:animScale>
                                      <p:cBhvr>
                                        <p:cTn id="135" dur="166" decel="50000">
                                          <p:stCondLst>
                                            <p:cond delay="1668"/>
                                          </p:stCondLst>
                                        </p:cTn>
                                        <p:tgtEl>
                                          <p:spTgt spid="7">
                                            <p:graphicEl>
                                              <a:dgm id="{8791C3AC-2E39-4466-AB61-2845C05B2516}"/>
                                            </p:graphicEl>
                                          </p:spTgt>
                                        </p:tgtEl>
                                      </p:cBhvr>
                                      <p:to x="100000" y="100000"/>
                                    </p:animScale>
                                    <p:animScale>
                                      <p:cBhvr>
                                        <p:cTn id="136" dur="26">
                                          <p:stCondLst>
                                            <p:cond delay="1808"/>
                                          </p:stCondLst>
                                        </p:cTn>
                                        <p:tgtEl>
                                          <p:spTgt spid="7">
                                            <p:graphicEl>
                                              <a:dgm id="{8791C3AC-2E39-4466-AB61-2845C05B2516}"/>
                                            </p:graphicEl>
                                          </p:spTgt>
                                        </p:tgtEl>
                                      </p:cBhvr>
                                      <p:to x="100000" y="95000"/>
                                    </p:animScale>
                                    <p:animScale>
                                      <p:cBhvr>
                                        <p:cTn id="137" dur="166" decel="50000">
                                          <p:stCondLst>
                                            <p:cond delay="1834"/>
                                          </p:stCondLst>
                                        </p:cTn>
                                        <p:tgtEl>
                                          <p:spTgt spid="7">
                                            <p:graphicEl>
                                              <a:dgm id="{8791C3AC-2E39-4466-AB61-2845C05B2516}"/>
                                            </p:graphicEl>
                                          </p:spTgt>
                                        </p:tgtEl>
                                      </p:cBhvr>
                                      <p:to x="100000" y="100000"/>
                                    </p:animScale>
                                  </p:childTnLst>
                                </p:cTn>
                              </p:par>
                            </p:childTnLst>
                          </p:cTn>
                        </p:par>
                      </p:childTnLst>
                    </p:cTn>
                  </p:par>
                  <p:par>
                    <p:cTn id="138" fill="hold">
                      <p:stCondLst>
                        <p:cond delay="indefinite"/>
                      </p:stCondLst>
                      <p:childTnLst>
                        <p:par>
                          <p:cTn id="139" fill="hold">
                            <p:stCondLst>
                              <p:cond delay="0"/>
                            </p:stCondLst>
                            <p:childTnLst>
                              <p:par>
                                <p:cTn id="140" presetID="26" presetClass="entr" presetSubtype="0" fill="hold" grpId="0" nodeType="clickEffect">
                                  <p:stCondLst>
                                    <p:cond delay="0"/>
                                  </p:stCondLst>
                                  <p:childTnLst>
                                    <p:set>
                                      <p:cBhvr>
                                        <p:cTn id="141" dur="1" fill="hold">
                                          <p:stCondLst>
                                            <p:cond delay="0"/>
                                          </p:stCondLst>
                                        </p:cTn>
                                        <p:tgtEl>
                                          <p:spTgt spid="7">
                                            <p:graphicEl>
                                              <a:dgm id="{3D57285F-F6E2-4154-8F15-FDE5E3E35DF9}"/>
                                            </p:graphicEl>
                                          </p:spTgt>
                                        </p:tgtEl>
                                        <p:attrNameLst>
                                          <p:attrName>style.visibility</p:attrName>
                                        </p:attrNameLst>
                                      </p:cBhvr>
                                      <p:to>
                                        <p:strVal val="visible"/>
                                      </p:to>
                                    </p:set>
                                    <p:animEffect transition="in" filter="wipe(down)">
                                      <p:cBhvr>
                                        <p:cTn id="142" dur="580">
                                          <p:stCondLst>
                                            <p:cond delay="0"/>
                                          </p:stCondLst>
                                        </p:cTn>
                                        <p:tgtEl>
                                          <p:spTgt spid="7">
                                            <p:graphicEl>
                                              <a:dgm id="{3D57285F-F6E2-4154-8F15-FDE5E3E35DF9}"/>
                                            </p:graphicEl>
                                          </p:spTgt>
                                        </p:tgtEl>
                                      </p:cBhvr>
                                    </p:animEffect>
                                    <p:anim calcmode="lin" valueType="num">
                                      <p:cBhvr>
                                        <p:cTn id="143" dur="1822" tmFilter="0,0; 0.14,0.36; 0.43,0.73; 0.71,0.91; 1.0,1.0">
                                          <p:stCondLst>
                                            <p:cond delay="0"/>
                                          </p:stCondLst>
                                        </p:cTn>
                                        <p:tgtEl>
                                          <p:spTgt spid="7">
                                            <p:graphicEl>
                                              <a:dgm id="{3D57285F-F6E2-4154-8F15-FDE5E3E35DF9}"/>
                                            </p:graphicEl>
                                          </p:spTgt>
                                        </p:tgtEl>
                                        <p:attrNameLst>
                                          <p:attrName>ppt_x</p:attrName>
                                        </p:attrNameLst>
                                      </p:cBhvr>
                                      <p:tavLst>
                                        <p:tav tm="0">
                                          <p:val>
                                            <p:strVal val="#ppt_x-0.25"/>
                                          </p:val>
                                        </p:tav>
                                        <p:tav tm="100000">
                                          <p:val>
                                            <p:strVal val="#ppt_x"/>
                                          </p:val>
                                        </p:tav>
                                      </p:tavLst>
                                    </p:anim>
                                    <p:anim calcmode="lin" valueType="num">
                                      <p:cBhvr>
                                        <p:cTn id="144" dur="664" tmFilter="0.0,0.0; 0.25,0.07; 0.50,0.2; 0.75,0.467; 1.0,1.0">
                                          <p:stCondLst>
                                            <p:cond delay="0"/>
                                          </p:stCondLst>
                                        </p:cTn>
                                        <p:tgtEl>
                                          <p:spTgt spid="7">
                                            <p:graphicEl>
                                              <a:dgm id="{3D57285F-F6E2-4154-8F15-FDE5E3E35DF9}"/>
                                            </p:graphicEl>
                                          </p:spTgt>
                                        </p:tgtEl>
                                        <p:attrNameLst>
                                          <p:attrName>ppt_y</p:attrName>
                                        </p:attrNameLst>
                                      </p:cBhvr>
                                      <p:tavLst>
                                        <p:tav tm="0" fmla="#ppt_y-sin(pi*$)/3">
                                          <p:val>
                                            <p:fltVal val="0.5"/>
                                          </p:val>
                                        </p:tav>
                                        <p:tav tm="100000">
                                          <p:val>
                                            <p:fltVal val="1"/>
                                          </p:val>
                                        </p:tav>
                                      </p:tavLst>
                                    </p:anim>
                                    <p:anim calcmode="lin" valueType="num">
                                      <p:cBhvr>
                                        <p:cTn id="145" dur="664" tmFilter="0, 0; 0.125,0.2665; 0.25,0.4; 0.375,0.465; 0.5,0.5;  0.625,0.535; 0.75,0.6; 0.875,0.7335; 1,1">
                                          <p:stCondLst>
                                            <p:cond delay="664"/>
                                          </p:stCondLst>
                                        </p:cTn>
                                        <p:tgtEl>
                                          <p:spTgt spid="7">
                                            <p:graphicEl>
                                              <a:dgm id="{3D57285F-F6E2-4154-8F15-FDE5E3E35DF9}"/>
                                            </p:graphicEl>
                                          </p:spTgt>
                                        </p:tgtEl>
                                        <p:attrNameLst>
                                          <p:attrName>ppt_y</p:attrName>
                                        </p:attrNameLst>
                                      </p:cBhvr>
                                      <p:tavLst>
                                        <p:tav tm="0" fmla="#ppt_y-sin(pi*$)/9">
                                          <p:val>
                                            <p:fltVal val="0"/>
                                          </p:val>
                                        </p:tav>
                                        <p:tav tm="100000">
                                          <p:val>
                                            <p:fltVal val="1"/>
                                          </p:val>
                                        </p:tav>
                                      </p:tavLst>
                                    </p:anim>
                                    <p:anim calcmode="lin" valueType="num">
                                      <p:cBhvr>
                                        <p:cTn id="146" dur="332" tmFilter="0, 0; 0.125,0.2665; 0.25,0.4; 0.375,0.465; 0.5,0.5;  0.625,0.535; 0.75,0.6; 0.875,0.7335; 1,1">
                                          <p:stCondLst>
                                            <p:cond delay="1324"/>
                                          </p:stCondLst>
                                        </p:cTn>
                                        <p:tgtEl>
                                          <p:spTgt spid="7">
                                            <p:graphicEl>
                                              <a:dgm id="{3D57285F-F6E2-4154-8F15-FDE5E3E35DF9}"/>
                                            </p:graphicEl>
                                          </p:spTgt>
                                        </p:tgtEl>
                                        <p:attrNameLst>
                                          <p:attrName>ppt_y</p:attrName>
                                        </p:attrNameLst>
                                      </p:cBhvr>
                                      <p:tavLst>
                                        <p:tav tm="0" fmla="#ppt_y-sin(pi*$)/27">
                                          <p:val>
                                            <p:fltVal val="0"/>
                                          </p:val>
                                        </p:tav>
                                        <p:tav tm="100000">
                                          <p:val>
                                            <p:fltVal val="1"/>
                                          </p:val>
                                        </p:tav>
                                      </p:tavLst>
                                    </p:anim>
                                    <p:anim calcmode="lin" valueType="num">
                                      <p:cBhvr>
                                        <p:cTn id="147" dur="164" tmFilter="0, 0; 0.125,0.2665; 0.25,0.4; 0.375,0.465; 0.5,0.5;  0.625,0.535; 0.75,0.6; 0.875,0.7335; 1,1">
                                          <p:stCondLst>
                                            <p:cond delay="1656"/>
                                          </p:stCondLst>
                                        </p:cTn>
                                        <p:tgtEl>
                                          <p:spTgt spid="7">
                                            <p:graphicEl>
                                              <a:dgm id="{3D57285F-F6E2-4154-8F15-FDE5E3E35DF9}"/>
                                            </p:graphicEl>
                                          </p:spTgt>
                                        </p:tgtEl>
                                        <p:attrNameLst>
                                          <p:attrName>ppt_y</p:attrName>
                                        </p:attrNameLst>
                                      </p:cBhvr>
                                      <p:tavLst>
                                        <p:tav tm="0" fmla="#ppt_y-sin(pi*$)/81">
                                          <p:val>
                                            <p:fltVal val="0"/>
                                          </p:val>
                                        </p:tav>
                                        <p:tav tm="100000">
                                          <p:val>
                                            <p:fltVal val="1"/>
                                          </p:val>
                                        </p:tav>
                                      </p:tavLst>
                                    </p:anim>
                                    <p:animScale>
                                      <p:cBhvr>
                                        <p:cTn id="148" dur="26">
                                          <p:stCondLst>
                                            <p:cond delay="650"/>
                                          </p:stCondLst>
                                        </p:cTn>
                                        <p:tgtEl>
                                          <p:spTgt spid="7">
                                            <p:graphicEl>
                                              <a:dgm id="{3D57285F-F6E2-4154-8F15-FDE5E3E35DF9}"/>
                                            </p:graphicEl>
                                          </p:spTgt>
                                        </p:tgtEl>
                                      </p:cBhvr>
                                      <p:to x="100000" y="60000"/>
                                    </p:animScale>
                                    <p:animScale>
                                      <p:cBhvr>
                                        <p:cTn id="149" dur="166" decel="50000">
                                          <p:stCondLst>
                                            <p:cond delay="676"/>
                                          </p:stCondLst>
                                        </p:cTn>
                                        <p:tgtEl>
                                          <p:spTgt spid="7">
                                            <p:graphicEl>
                                              <a:dgm id="{3D57285F-F6E2-4154-8F15-FDE5E3E35DF9}"/>
                                            </p:graphicEl>
                                          </p:spTgt>
                                        </p:tgtEl>
                                      </p:cBhvr>
                                      <p:to x="100000" y="100000"/>
                                    </p:animScale>
                                    <p:animScale>
                                      <p:cBhvr>
                                        <p:cTn id="150" dur="26">
                                          <p:stCondLst>
                                            <p:cond delay="1312"/>
                                          </p:stCondLst>
                                        </p:cTn>
                                        <p:tgtEl>
                                          <p:spTgt spid="7">
                                            <p:graphicEl>
                                              <a:dgm id="{3D57285F-F6E2-4154-8F15-FDE5E3E35DF9}"/>
                                            </p:graphicEl>
                                          </p:spTgt>
                                        </p:tgtEl>
                                      </p:cBhvr>
                                      <p:to x="100000" y="80000"/>
                                    </p:animScale>
                                    <p:animScale>
                                      <p:cBhvr>
                                        <p:cTn id="151" dur="166" decel="50000">
                                          <p:stCondLst>
                                            <p:cond delay="1338"/>
                                          </p:stCondLst>
                                        </p:cTn>
                                        <p:tgtEl>
                                          <p:spTgt spid="7">
                                            <p:graphicEl>
                                              <a:dgm id="{3D57285F-F6E2-4154-8F15-FDE5E3E35DF9}"/>
                                            </p:graphicEl>
                                          </p:spTgt>
                                        </p:tgtEl>
                                      </p:cBhvr>
                                      <p:to x="100000" y="100000"/>
                                    </p:animScale>
                                    <p:animScale>
                                      <p:cBhvr>
                                        <p:cTn id="152" dur="26">
                                          <p:stCondLst>
                                            <p:cond delay="1642"/>
                                          </p:stCondLst>
                                        </p:cTn>
                                        <p:tgtEl>
                                          <p:spTgt spid="7">
                                            <p:graphicEl>
                                              <a:dgm id="{3D57285F-F6E2-4154-8F15-FDE5E3E35DF9}"/>
                                            </p:graphicEl>
                                          </p:spTgt>
                                        </p:tgtEl>
                                      </p:cBhvr>
                                      <p:to x="100000" y="90000"/>
                                    </p:animScale>
                                    <p:animScale>
                                      <p:cBhvr>
                                        <p:cTn id="153" dur="166" decel="50000">
                                          <p:stCondLst>
                                            <p:cond delay="1668"/>
                                          </p:stCondLst>
                                        </p:cTn>
                                        <p:tgtEl>
                                          <p:spTgt spid="7">
                                            <p:graphicEl>
                                              <a:dgm id="{3D57285F-F6E2-4154-8F15-FDE5E3E35DF9}"/>
                                            </p:graphicEl>
                                          </p:spTgt>
                                        </p:tgtEl>
                                      </p:cBhvr>
                                      <p:to x="100000" y="100000"/>
                                    </p:animScale>
                                    <p:animScale>
                                      <p:cBhvr>
                                        <p:cTn id="154" dur="26">
                                          <p:stCondLst>
                                            <p:cond delay="1808"/>
                                          </p:stCondLst>
                                        </p:cTn>
                                        <p:tgtEl>
                                          <p:spTgt spid="7">
                                            <p:graphicEl>
                                              <a:dgm id="{3D57285F-F6E2-4154-8F15-FDE5E3E35DF9}"/>
                                            </p:graphicEl>
                                          </p:spTgt>
                                        </p:tgtEl>
                                      </p:cBhvr>
                                      <p:to x="100000" y="95000"/>
                                    </p:animScale>
                                    <p:animScale>
                                      <p:cBhvr>
                                        <p:cTn id="155" dur="166" decel="50000">
                                          <p:stCondLst>
                                            <p:cond delay="1834"/>
                                          </p:stCondLst>
                                        </p:cTn>
                                        <p:tgtEl>
                                          <p:spTgt spid="7">
                                            <p:graphicEl>
                                              <a:dgm id="{3D57285F-F6E2-4154-8F15-FDE5E3E35DF9}"/>
                                            </p:graphicEl>
                                          </p:spTgt>
                                        </p:tgtEl>
                                      </p:cBhvr>
                                      <p:to x="100000" y="100000"/>
                                    </p:animScale>
                                  </p:childTnLst>
                                </p:cTn>
                              </p:par>
                              <p:par>
                                <p:cTn id="156" presetID="26" presetClass="entr" presetSubtype="0" fill="hold" grpId="0" nodeType="withEffect">
                                  <p:stCondLst>
                                    <p:cond delay="0"/>
                                  </p:stCondLst>
                                  <p:childTnLst>
                                    <p:set>
                                      <p:cBhvr>
                                        <p:cTn id="157" dur="1" fill="hold">
                                          <p:stCondLst>
                                            <p:cond delay="0"/>
                                          </p:stCondLst>
                                        </p:cTn>
                                        <p:tgtEl>
                                          <p:spTgt spid="7">
                                            <p:graphicEl>
                                              <a:dgm id="{FC8C71B2-4D6F-4C79-B100-264C3126BE34}"/>
                                            </p:graphicEl>
                                          </p:spTgt>
                                        </p:tgtEl>
                                        <p:attrNameLst>
                                          <p:attrName>style.visibility</p:attrName>
                                        </p:attrNameLst>
                                      </p:cBhvr>
                                      <p:to>
                                        <p:strVal val="visible"/>
                                      </p:to>
                                    </p:set>
                                    <p:animEffect transition="in" filter="wipe(down)">
                                      <p:cBhvr>
                                        <p:cTn id="158" dur="580">
                                          <p:stCondLst>
                                            <p:cond delay="0"/>
                                          </p:stCondLst>
                                        </p:cTn>
                                        <p:tgtEl>
                                          <p:spTgt spid="7">
                                            <p:graphicEl>
                                              <a:dgm id="{FC8C71B2-4D6F-4C79-B100-264C3126BE34}"/>
                                            </p:graphicEl>
                                          </p:spTgt>
                                        </p:tgtEl>
                                      </p:cBhvr>
                                    </p:animEffect>
                                    <p:anim calcmode="lin" valueType="num">
                                      <p:cBhvr>
                                        <p:cTn id="159" dur="1822" tmFilter="0,0; 0.14,0.36; 0.43,0.73; 0.71,0.91; 1.0,1.0">
                                          <p:stCondLst>
                                            <p:cond delay="0"/>
                                          </p:stCondLst>
                                        </p:cTn>
                                        <p:tgtEl>
                                          <p:spTgt spid="7">
                                            <p:graphicEl>
                                              <a:dgm id="{FC8C71B2-4D6F-4C79-B100-264C3126BE34}"/>
                                            </p:graphicEl>
                                          </p:spTgt>
                                        </p:tgtEl>
                                        <p:attrNameLst>
                                          <p:attrName>ppt_x</p:attrName>
                                        </p:attrNameLst>
                                      </p:cBhvr>
                                      <p:tavLst>
                                        <p:tav tm="0">
                                          <p:val>
                                            <p:strVal val="#ppt_x-0.25"/>
                                          </p:val>
                                        </p:tav>
                                        <p:tav tm="100000">
                                          <p:val>
                                            <p:strVal val="#ppt_x"/>
                                          </p:val>
                                        </p:tav>
                                      </p:tavLst>
                                    </p:anim>
                                    <p:anim calcmode="lin" valueType="num">
                                      <p:cBhvr>
                                        <p:cTn id="160" dur="664" tmFilter="0.0,0.0; 0.25,0.07; 0.50,0.2; 0.75,0.467; 1.0,1.0">
                                          <p:stCondLst>
                                            <p:cond delay="0"/>
                                          </p:stCondLst>
                                        </p:cTn>
                                        <p:tgtEl>
                                          <p:spTgt spid="7">
                                            <p:graphicEl>
                                              <a:dgm id="{FC8C71B2-4D6F-4C79-B100-264C3126BE34}"/>
                                            </p:graphicEl>
                                          </p:spTgt>
                                        </p:tgtEl>
                                        <p:attrNameLst>
                                          <p:attrName>ppt_y</p:attrName>
                                        </p:attrNameLst>
                                      </p:cBhvr>
                                      <p:tavLst>
                                        <p:tav tm="0" fmla="#ppt_y-sin(pi*$)/3">
                                          <p:val>
                                            <p:fltVal val="0.5"/>
                                          </p:val>
                                        </p:tav>
                                        <p:tav tm="100000">
                                          <p:val>
                                            <p:fltVal val="1"/>
                                          </p:val>
                                        </p:tav>
                                      </p:tavLst>
                                    </p:anim>
                                    <p:anim calcmode="lin" valueType="num">
                                      <p:cBhvr>
                                        <p:cTn id="161" dur="664" tmFilter="0, 0; 0.125,0.2665; 0.25,0.4; 0.375,0.465; 0.5,0.5;  0.625,0.535; 0.75,0.6; 0.875,0.7335; 1,1">
                                          <p:stCondLst>
                                            <p:cond delay="664"/>
                                          </p:stCondLst>
                                        </p:cTn>
                                        <p:tgtEl>
                                          <p:spTgt spid="7">
                                            <p:graphicEl>
                                              <a:dgm id="{FC8C71B2-4D6F-4C79-B100-264C3126BE34}"/>
                                            </p:graphicEl>
                                          </p:spTgt>
                                        </p:tgtEl>
                                        <p:attrNameLst>
                                          <p:attrName>ppt_y</p:attrName>
                                        </p:attrNameLst>
                                      </p:cBhvr>
                                      <p:tavLst>
                                        <p:tav tm="0" fmla="#ppt_y-sin(pi*$)/9">
                                          <p:val>
                                            <p:fltVal val="0"/>
                                          </p:val>
                                        </p:tav>
                                        <p:tav tm="100000">
                                          <p:val>
                                            <p:fltVal val="1"/>
                                          </p:val>
                                        </p:tav>
                                      </p:tavLst>
                                    </p:anim>
                                    <p:anim calcmode="lin" valueType="num">
                                      <p:cBhvr>
                                        <p:cTn id="162" dur="332" tmFilter="0, 0; 0.125,0.2665; 0.25,0.4; 0.375,0.465; 0.5,0.5;  0.625,0.535; 0.75,0.6; 0.875,0.7335; 1,1">
                                          <p:stCondLst>
                                            <p:cond delay="1324"/>
                                          </p:stCondLst>
                                        </p:cTn>
                                        <p:tgtEl>
                                          <p:spTgt spid="7">
                                            <p:graphicEl>
                                              <a:dgm id="{FC8C71B2-4D6F-4C79-B100-264C3126BE34}"/>
                                            </p:graphicEl>
                                          </p:spTgt>
                                        </p:tgtEl>
                                        <p:attrNameLst>
                                          <p:attrName>ppt_y</p:attrName>
                                        </p:attrNameLst>
                                      </p:cBhvr>
                                      <p:tavLst>
                                        <p:tav tm="0" fmla="#ppt_y-sin(pi*$)/27">
                                          <p:val>
                                            <p:fltVal val="0"/>
                                          </p:val>
                                        </p:tav>
                                        <p:tav tm="100000">
                                          <p:val>
                                            <p:fltVal val="1"/>
                                          </p:val>
                                        </p:tav>
                                      </p:tavLst>
                                    </p:anim>
                                    <p:anim calcmode="lin" valueType="num">
                                      <p:cBhvr>
                                        <p:cTn id="163" dur="164" tmFilter="0, 0; 0.125,0.2665; 0.25,0.4; 0.375,0.465; 0.5,0.5;  0.625,0.535; 0.75,0.6; 0.875,0.7335; 1,1">
                                          <p:stCondLst>
                                            <p:cond delay="1656"/>
                                          </p:stCondLst>
                                        </p:cTn>
                                        <p:tgtEl>
                                          <p:spTgt spid="7">
                                            <p:graphicEl>
                                              <a:dgm id="{FC8C71B2-4D6F-4C79-B100-264C3126BE34}"/>
                                            </p:graphicEl>
                                          </p:spTgt>
                                        </p:tgtEl>
                                        <p:attrNameLst>
                                          <p:attrName>ppt_y</p:attrName>
                                        </p:attrNameLst>
                                      </p:cBhvr>
                                      <p:tavLst>
                                        <p:tav tm="0" fmla="#ppt_y-sin(pi*$)/81">
                                          <p:val>
                                            <p:fltVal val="0"/>
                                          </p:val>
                                        </p:tav>
                                        <p:tav tm="100000">
                                          <p:val>
                                            <p:fltVal val="1"/>
                                          </p:val>
                                        </p:tav>
                                      </p:tavLst>
                                    </p:anim>
                                    <p:animScale>
                                      <p:cBhvr>
                                        <p:cTn id="164" dur="26">
                                          <p:stCondLst>
                                            <p:cond delay="650"/>
                                          </p:stCondLst>
                                        </p:cTn>
                                        <p:tgtEl>
                                          <p:spTgt spid="7">
                                            <p:graphicEl>
                                              <a:dgm id="{FC8C71B2-4D6F-4C79-B100-264C3126BE34}"/>
                                            </p:graphicEl>
                                          </p:spTgt>
                                        </p:tgtEl>
                                      </p:cBhvr>
                                      <p:to x="100000" y="60000"/>
                                    </p:animScale>
                                    <p:animScale>
                                      <p:cBhvr>
                                        <p:cTn id="165" dur="166" decel="50000">
                                          <p:stCondLst>
                                            <p:cond delay="676"/>
                                          </p:stCondLst>
                                        </p:cTn>
                                        <p:tgtEl>
                                          <p:spTgt spid="7">
                                            <p:graphicEl>
                                              <a:dgm id="{FC8C71B2-4D6F-4C79-B100-264C3126BE34}"/>
                                            </p:graphicEl>
                                          </p:spTgt>
                                        </p:tgtEl>
                                      </p:cBhvr>
                                      <p:to x="100000" y="100000"/>
                                    </p:animScale>
                                    <p:animScale>
                                      <p:cBhvr>
                                        <p:cTn id="166" dur="26">
                                          <p:stCondLst>
                                            <p:cond delay="1312"/>
                                          </p:stCondLst>
                                        </p:cTn>
                                        <p:tgtEl>
                                          <p:spTgt spid="7">
                                            <p:graphicEl>
                                              <a:dgm id="{FC8C71B2-4D6F-4C79-B100-264C3126BE34}"/>
                                            </p:graphicEl>
                                          </p:spTgt>
                                        </p:tgtEl>
                                      </p:cBhvr>
                                      <p:to x="100000" y="80000"/>
                                    </p:animScale>
                                    <p:animScale>
                                      <p:cBhvr>
                                        <p:cTn id="167" dur="166" decel="50000">
                                          <p:stCondLst>
                                            <p:cond delay="1338"/>
                                          </p:stCondLst>
                                        </p:cTn>
                                        <p:tgtEl>
                                          <p:spTgt spid="7">
                                            <p:graphicEl>
                                              <a:dgm id="{FC8C71B2-4D6F-4C79-B100-264C3126BE34}"/>
                                            </p:graphicEl>
                                          </p:spTgt>
                                        </p:tgtEl>
                                      </p:cBhvr>
                                      <p:to x="100000" y="100000"/>
                                    </p:animScale>
                                    <p:animScale>
                                      <p:cBhvr>
                                        <p:cTn id="168" dur="26">
                                          <p:stCondLst>
                                            <p:cond delay="1642"/>
                                          </p:stCondLst>
                                        </p:cTn>
                                        <p:tgtEl>
                                          <p:spTgt spid="7">
                                            <p:graphicEl>
                                              <a:dgm id="{FC8C71B2-4D6F-4C79-B100-264C3126BE34}"/>
                                            </p:graphicEl>
                                          </p:spTgt>
                                        </p:tgtEl>
                                      </p:cBhvr>
                                      <p:to x="100000" y="90000"/>
                                    </p:animScale>
                                    <p:animScale>
                                      <p:cBhvr>
                                        <p:cTn id="169" dur="166" decel="50000">
                                          <p:stCondLst>
                                            <p:cond delay="1668"/>
                                          </p:stCondLst>
                                        </p:cTn>
                                        <p:tgtEl>
                                          <p:spTgt spid="7">
                                            <p:graphicEl>
                                              <a:dgm id="{FC8C71B2-4D6F-4C79-B100-264C3126BE34}"/>
                                            </p:graphicEl>
                                          </p:spTgt>
                                        </p:tgtEl>
                                      </p:cBhvr>
                                      <p:to x="100000" y="100000"/>
                                    </p:animScale>
                                    <p:animScale>
                                      <p:cBhvr>
                                        <p:cTn id="170" dur="26">
                                          <p:stCondLst>
                                            <p:cond delay="1808"/>
                                          </p:stCondLst>
                                        </p:cTn>
                                        <p:tgtEl>
                                          <p:spTgt spid="7">
                                            <p:graphicEl>
                                              <a:dgm id="{FC8C71B2-4D6F-4C79-B100-264C3126BE34}"/>
                                            </p:graphicEl>
                                          </p:spTgt>
                                        </p:tgtEl>
                                      </p:cBhvr>
                                      <p:to x="100000" y="95000"/>
                                    </p:animScale>
                                    <p:animScale>
                                      <p:cBhvr>
                                        <p:cTn id="171" dur="166" decel="50000">
                                          <p:stCondLst>
                                            <p:cond delay="1834"/>
                                          </p:stCondLst>
                                        </p:cTn>
                                        <p:tgtEl>
                                          <p:spTgt spid="7">
                                            <p:graphicEl>
                                              <a:dgm id="{FC8C71B2-4D6F-4C79-B100-264C3126BE34}"/>
                                            </p:graphicEl>
                                          </p:spTgt>
                                        </p:tgtEl>
                                      </p:cBhvr>
                                      <p:to x="100000" y="100000"/>
                                    </p:animScale>
                                  </p:childTnLst>
                                </p:cTn>
                              </p:par>
                              <p:par>
                                <p:cTn id="172" presetID="26" presetClass="entr" presetSubtype="0" fill="hold" grpId="0" nodeType="withEffect">
                                  <p:stCondLst>
                                    <p:cond delay="0"/>
                                  </p:stCondLst>
                                  <p:childTnLst>
                                    <p:set>
                                      <p:cBhvr>
                                        <p:cTn id="173" dur="1" fill="hold">
                                          <p:stCondLst>
                                            <p:cond delay="0"/>
                                          </p:stCondLst>
                                        </p:cTn>
                                        <p:tgtEl>
                                          <p:spTgt spid="7">
                                            <p:graphicEl>
                                              <a:dgm id="{68D7F951-166E-4CE7-B54A-A6C6046D9320}"/>
                                            </p:graphicEl>
                                          </p:spTgt>
                                        </p:tgtEl>
                                        <p:attrNameLst>
                                          <p:attrName>style.visibility</p:attrName>
                                        </p:attrNameLst>
                                      </p:cBhvr>
                                      <p:to>
                                        <p:strVal val="visible"/>
                                      </p:to>
                                    </p:set>
                                    <p:animEffect transition="in" filter="wipe(down)">
                                      <p:cBhvr>
                                        <p:cTn id="174" dur="580">
                                          <p:stCondLst>
                                            <p:cond delay="0"/>
                                          </p:stCondLst>
                                        </p:cTn>
                                        <p:tgtEl>
                                          <p:spTgt spid="7">
                                            <p:graphicEl>
                                              <a:dgm id="{68D7F951-166E-4CE7-B54A-A6C6046D9320}"/>
                                            </p:graphicEl>
                                          </p:spTgt>
                                        </p:tgtEl>
                                      </p:cBhvr>
                                    </p:animEffect>
                                    <p:anim calcmode="lin" valueType="num">
                                      <p:cBhvr>
                                        <p:cTn id="175" dur="1822" tmFilter="0,0; 0.14,0.36; 0.43,0.73; 0.71,0.91; 1.0,1.0">
                                          <p:stCondLst>
                                            <p:cond delay="0"/>
                                          </p:stCondLst>
                                        </p:cTn>
                                        <p:tgtEl>
                                          <p:spTgt spid="7">
                                            <p:graphicEl>
                                              <a:dgm id="{68D7F951-166E-4CE7-B54A-A6C6046D9320}"/>
                                            </p:graphicEl>
                                          </p:spTgt>
                                        </p:tgtEl>
                                        <p:attrNameLst>
                                          <p:attrName>ppt_x</p:attrName>
                                        </p:attrNameLst>
                                      </p:cBhvr>
                                      <p:tavLst>
                                        <p:tav tm="0">
                                          <p:val>
                                            <p:strVal val="#ppt_x-0.25"/>
                                          </p:val>
                                        </p:tav>
                                        <p:tav tm="100000">
                                          <p:val>
                                            <p:strVal val="#ppt_x"/>
                                          </p:val>
                                        </p:tav>
                                      </p:tavLst>
                                    </p:anim>
                                    <p:anim calcmode="lin" valueType="num">
                                      <p:cBhvr>
                                        <p:cTn id="176" dur="664" tmFilter="0.0,0.0; 0.25,0.07; 0.50,0.2; 0.75,0.467; 1.0,1.0">
                                          <p:stCondLst>
                                            <p:cond delay="0"/>
                                          </p:stCondLst>
                                        </p:cTn>
                                        <p:tgtEl>
                                          <p:spTgt spid="7">
                                            <p:graphicEl>
                                              <a:dgm id="{68D7F951-166E-4CE7-B54A-A6C6046D9320}"/>
                                            </p:graphicEl>
                                          </p:spTgt>
                                        </p:tgtEl>
                                        <p:attrNameLst>
                                          <p:attrName>ppt_y</p:attrName>
                                        </p:attrNameLst>
                                      </p:cBhvr>
                                      <p:tavLst>
                                        <p:tav tm="0" fmla="#ppt_y-sin(pi*$)/3">
                                          <p:val>
                                            <p:fltVal val="0.5"/>
                                          </p:val>
                                        </p:tav>
                                        <p:tav tm="100000">
                                          <p:val>
                                            <p:fltVal val="1"/>
                                          </p:val>
                                        </p:tav>
                                      </p:tavLst>
                                    </p:anim>
                                    <p:anim calcmode="lin" valueType="num">
                                      <p:cBhvr>
                                        <p:cTn id="177" dur="664" tmFilter="0, 0; 0.125,0.2665; 0.25,0.4; 0.375,0.465; 0.5,0.5;  0.625,0.535; 0.75,0.6; 0.875,0.7335; 1,1">
                                          <p:stCondLst>
                                            <p:cond delay="664"/>
                                          </p:stCondLst>
                                        </p:cTn>
                                        <p:tgtEl>
                                          <p:spTgt spid="7">
                                            <p:graphicEl>
                                              <a:dgm id="{68D7F951-166E-4CE7-B54A-A6C6046D9320}"/>
                                            </p:graphicEl>
                                          </p:spTgt>
                                        </p:tgtEl>
                                        <p:attrNameLst>
                                          <p:attrName>ppt_y</p:attrName>
                                        </p:attrNameLst>
                                      </p:cBhvr>
                                      <p:tavLst>
                                        <p:tav tm="0" fmla="#ppt_y-sin(pi*$)/9">
                                          <p:val>
                                            <p:fltVal val="0"/>
                                          </p:val>
                                        </p:tav>
                                        <p:tav tm="100000">
                                          <p:val>
                                            <p:fltVal val="1"/>
                                          </p:val>
                                        </p:tav>
                                      </p:tavLst>
                                    </p:anim>
                                    <p:anim calcmode="lin" valueType="num">
                                      <p:cBhvr>
                                        <p:cTn id="178" dur="332" tmFilter="0, 0; 0.125,0.2665; 0.25,0.4; 0.375,0.465; 0.5,0.5;  0.625,0.535; 0.75,0.6; 0.875,0.7335; 1,1">
                                          <p:stCondLst>
                                            <p:cond delay="1324"/>
                                          </p:stCondLst>
                                        </p:cTn>
                                        <p:tgtEl>
                                          <p:spTgt spid="7">
                                            <p:graphicEl>
                                              <a:dgm id="{68D7F951-166E-4CE7-B54A-A6C6046D9320}"/>
                                            </p:graphicEl>
                                          </p:spTgt>
                                        </p:tgtEl>
                                        <p:attrNameLst>
                                          <p:attrName>ppt_y</p:attrName>
                                        </p:attrNameLst>
                                      </p:cBhvr>
                                      <p:tavLst>
                                        <p:tav tm="0" fmla="#ppt_y-sin(pi*$)/27">
                                          <p:val>
                                            <p:fltVal val="0"/>
                                          </p:val>
                                        </p:tav>
                                        <p:tav tm="100000">
                                          <p:val>
                                            <p:fltVal val="1"/>
                                          </p:val>
                                        </p:tav>
                                      </p:tavLst>
                                    </p:anim>
                                    <p:anim calcmode="lin" valueType="num">
                                      <p:cBhvr>
                                        <p:cTn id="179" dur="164" tmFilter="0, 0; 0.125,0.2665; 0.25,0.4; 0.375,0.465; 0.5,0.5;  0.625,0.535; 0.75,0.6; 0.875,0.7335; 1,1">
                                          <p:stCondLst>
                                            <p:cond delay="1656"/>
                                          </p:stCondLst>
                                        </p:cTn>
                                        <p:tgtEl>
                                          <p:spTgt spid="7">
                                            <p:graphicEl>
                                              <a:dgm id="{68D7F951-166E-4CE7-B54A-A6C6046D9320}"/>
                                            </p:graphicEl>
                                          </p:spTgt>
                                        </p:tgtEl>
                                        <p:attrNameLst>
                                          <p:attrName>ppt_y</p:attrName>
                                        </p:attrNameLst>
                                      </p:cBhvr>
                                      <p:tavLst>
                                        <p:tav tm="0" fmla="#ppt_y-sin(pi*$)/81">
                                          <p:val>
                                            <p:fltVal val="0"/>
                                          </p:val>
                                        </p:tav>
                                        <p:tav tm="100000">
                                          <p:val>
                                            <p:fltVal val="1"/>
                                          </p:val>
                                        </p:tav>
                                      </p:tavLst>
                                    </p:anim>
                                    <p:animScale>
                                      <p:cBhvr>
                                        <p:cTn id="180" dur="26">
                                          <p:stCondLst>
                                            <p:cond delay="650"/>
                                          </p:stCondLst>
                                        </p:cTn>
                                        <p:tgtEl>
                                          <p:spTgt spid="7">
                                            <p:graphicEl>
                                              <a:dgm id="{68D7F951-166E-4CE7-B54A-A6C6046D9320}"/>
                                            </p:graphicEl>
                                          </p:spTgt>
                                        </p:tgtEl>
                                      </p:cBhvr>
                                      <p:to x="100000" y="60000"/>
                                    </p:animScale>
                                    <p:animScale>
                                      <p:cBhvr>
                                        <p:cTn id="181" dur="166" decel="50000">
                                          <p:stCondLst>
                                            <p:cond delay="676"/>
                                          </p:stCondLst>
                                        </p:cTn>
                                        <p:tgtEl>
                                          <p:spTgt spid="7">
                                            <p:graphicEl>
                                              <a:dgm id="{68D7F951-166E-4CE7-B54A-A6C6046D9320}"/>
                                            </p:graphicEl>
                                          </p:spTgt>
                                        </p:tgtEl>
                                      </p:cBhvr>
                                      <p:to x="100000" y="100000"/>
                                    </p:animScale>
                                    <p:animScale>
                                      <p:cBhvr>
                                        <p:cTn id="182" dur="26">
                                          <p:stCondLst>
                                            <p:cond delay="1312"/>
                                          </p:stCondLst>
                                        </p:cTn>
                                        <p:tgtEl>
                                          <p:spTgt spid="7">
                                            <p:graphicEl>
                                              <a:dgm id="{68D7F951-166E-4CE7-B54A-A6C6046D9320}"/>
                                            </p:graphicEl>
                                          </p:spTgt>
                                        </p:tgtEl>
                                      </p:cBhvr>
                                      <p:to x="100000" y="80000"/>
                                    </p:animScale>
                                    <p:animScale>
                                      <p:cBhvr>
                                        <p:cTn id="183" dur="166" decel="50000">
                                          <p:stCondLst>
                                            <p:cond delay="1338"/>
                                          </p:stCondLst>
                                        </p:cTn>
                                        <p:tgtEl>
                                          <p:spTgt spid="7">
                                            <p:graphicEl>
                                              <a:dgm id="{68D7F951-166E-4CE7-B54A-A6C6046D9320}"/>
                                            </p:graphicEl>
                                          </p:spTgt>
                                        </p:tgtEl>
                                      </p:cBhvr>
                                      <p:to x="100000" y="100000"/>
                                    </p:animScale>
                                    <p:animScale>
                                      <p:cBhvr>
                                        <p:cTn id="184" dur="26">
                                          <p:stCondLst>
                                            <p:cond delay="1642"/>
                                          </p:stCondLst>
                                        </p:cTn>
                                        <p:tgtEl>
                                          <p:spTgt spid="7">
                                            <p:graphicEl>
                                              <a:dgm id="{68D7F951-166E-4CE7-B54A-A6C6046D9320}"/>
                                            </p:graphicEl>
                                          </p:spTgt>
                                        </p:tgtEl>
                                      </p:cBhvr>
                                      <p:to x="100000" y="90000"/>
                                    </p:animScale>
                                    <p:animScale>
                                      <p:cBhvr>
                                        <p:cTn id="185" dur="166" decel="50000">
                                          <p:stCondLst>
                                            <p:cond delay="1668"/>
                                          </p:stCondLst>
                                        </p:cTn>
                                        <p:tgtEl>
                                          <p:spTgt spid="7">
                                            <p:graphicEl>
                                              <a:dgm id="{68D7F951-166E-4CE7-B54A-A6C6046D9320}"/>
                                            </p:graphicEl>
                                          </p:spTgt>
                                        </p:tgtEl>
                                      </p:cBhvr>
                                      <p:to x="100000" y="100000"/>
                                    </p:animScale>
                                    <p:animScale>
                                      <p:cBhvr>
                                        <p:cTn id="186" dur="26">
                                          <p:stCondLst>
                                            <p:cond delay="1808"/>
                                          </p:stCondLst>
                                        </p:cTn>
                                        <p:tgtEl>
                                          <p:spTgt spid="7">
                                            <p:graphicEl>
                                              <a:dgm id="{68D7F951-166E-4CE7-B54A-A6C6046D9320}"/>
                                            </p:graphicEl>
                                          </p:spTgt>
                                        </p:tgtEl>
                                      </p:cBhvr>
                                      <p:to x="100000" y="95000"/>
                                    </p:animScale>
                                    <p:animScale>
                                      <p:cBhvr>
                                        <p:cTn id="187" dur="166" decel="50000">
                                          <p:stCondLst>
                                            <p:cond delay="1834"/>
                                          </p:stCondLst>
                                        </p:cTn>
                                        <p:tgtEl>
                                          <p:spTgt spid="7">
                                            <p:graphicEl>
                                              <a:dgm id="{68D7F951-166E-4CE7-B54A-A6C6046D9320}"/>
                                            </p:graphicEl>
                                          </p:spTgt>
                                        </p:tgtEl>
                                      </p:cBhvr>
                                      <p:to x="100000" y="100000"/>
                                    </p:animScale>
                                  </p:childTnLst>
                                </p:cTn>
                              </p:par>
                            </p:childTnLst>
                          </p:cTn>
                        </p:par>
                      </p:childTnLst>
                    </p:cTn>
                  </p:par>
                  <p:par>
                    <p:cTn id="188" fill="hold">
                      <p:stCondLst>
                        <p:cond delay="indefinite"/>
                      </p:stCondLst>
                      <p:childTnLst>
                        <p:par>
                          <p:cTn id="189" fill="hold">
                            <p:stCondLst>
                              <p:cond delay="0"/>
                            </p:stCondLst>
                            <p:childTnLst>
                              <p:par>
                                <p:cTn id="190" presetID="26" presetClass="entr" presetSubtype="0" fill="hold" grpId="0" nodeType="clickEffect">
                                  <p:stCondLst>
                                    <p:cond delay="0"/>
                                  </p:stCondLst>
                                  <p:childTnLst>
                                    <p:set>
                                      <p:cBhvr>
                                        <p:cTn id="191" dur="1" fill="hold">
                                          <p:stCondLst>
                                            <p:cond delay="0"/>
                                          </p:stCondLst>
                                        </p:cTn>
                                        <p:tgtEl>
                                          <p:spTgt spid="7">
                                            <p:graphicEl>
                                              <a:dgm id="{41235B70-C029-4E3E-8619-BD031F7E76A1}"/>
                                            </p:graphicEl>
                                          </p:spTgt>
                                        </p:tgtEl>
                                        <p:attrNameLst>
                                          <p:attrName>style.visibility</p:attrName>
                                        </p:attrNameLst>
                                      </p:cBhvr>
                                      <p:to>
                                        <p:strVal val="visible"/>
                                      </p:to>
                                    </p:set>
                                    <p:animEffect transition="in" filter="wipe(down)">
                                      <p:cBhvr>
                                        <p:cTn id="192" dur="580">
                                          <p:stCondLst>
                                            <p:cond delay="0"/>
                                          </p:stCondLst>
                                        </p:cTn>
                                        <p:tgtEl>
                                          <p:spTgt spid="7">
                                            <p:graphicEl>
                                              <a:dgm id="{41235B70-C029-4E3E-8619-BD031F7E76A1}"/>
                                            </p:graphicEl>
                                          </p:spTgt>
                                        </p:tgtEl>
                                      </p:cBhvr>
                                    </p:animEffect>
                                    <p:anim calcmode="lin" valueType="num">
                                      <p:cBhvr>
                                        <p:cTn id="193" dur="1822" tmFilter="0,0; 0.14,0.36; 0.43,0.73; 0.71,0.91; 1.0,1.0">
                                          <p:stCondLst>
                                            <p:cond delay="0"/>
                                          </p:stCondLst>
                                        </p:cTn>
                                        <p:tgtEl>
                                          <p:spTgt spid="7">
                                            <p:graphicEl>
                                              <a:dgm id="{41235B70-C029-4E3E-8619-BD031F7E76A1}"/>
                                            </p:graphicEl>
                                          </p:spTgt>
                                        </p:tgtEl>
                                        <p:attrNameLst>
                                          <p:attrName>ppt_x</p:attrName>
                                        </p:attrNameLst>
                                      </p:cBhvr>
                                      <p:tavLst>
                                        <p:tav tm="0">
                                          <p:val>
                                            <p:strVal val="#ppt_x-0.25"/>
                                          </p:val>
                                        </p:tav>
                                        <p:tav tm="100000">
                                          <p:val>
                                            <p:strVal val="#ppt_x"/>
                                          </p:val>
                                        </p:tav>
                                      </p:tavLst>
                                    </p:anim>
                                    <p:anim calcmode="lin" valueType="num">
                                      <p:cBhvr>
                                        <p:cTn id="194" dur="664" tmFilter="0.0,0.0; 0.25,0.07; 0.50,0.2; 0.75,0.467; 1.0,1.0">
                                          <p:stCondLst>
                                            <p:cond delay="0"/>
                                          </p:stCondLst>
                                        </p:cTn>
                                        <p:tgtEl>
                                          <p:spTgt spid="7">
                                            <p:graphicEl>
                                              <a:dgm id="{41235B70-C029-4E3E-8619-BD031F7E76A1}"/>
                                            </p:graphicEl>
                                          </p:spTgt>
                                        </p:tgtEl>
                                        <p:attrNameLst>
                                          <p:attrName>ppt_y</p:attrName>
                                        </p:attrNameLst>
                                      </p:cBhvr>
                                      <p:tavLst>
                                        <p:tav tm="0" fmla="#ppt_y-sin(pi*$)/3">
                                          <p:val>
                                            <p:fltVal val="0.5"/>
                                          </p:val>
                                        </p:tav>
                                        <p:tav tm="100000">
                                          <p:val>
                                            <p:fltVal val="1"/>
                                          </p:val>
                                        </p:tav>
                                      </p:tavLst>
                                    </p:anim>
                                    <p:anim calcmode="lin" valueType="num">
                                      <p:cBhvr>
                                        <p:cTn id="195" dur="664" tmFilter="0, 0; 0.125,0.2665; 0.25,0.4; 0.375,0.465; 0.5,0.5;  0.625,0.535; 0.75,0.6; 0.875,0.7335; 1,1">
                                          <p:stCondLst>
                                            <p:cond delay="664"/>
                                          </p:stCondLst>
                                        </p:cTn>
                                        <p:tgtEl>
                                          <p:spTgt spid="7">
                                            <p:graphicEl>
                                              <a:dgm id="{41235B70-C029-4E3E-8619-BD031F7E76A1}"/>
                                            </p:graphicEl>
                                          </p:spTgt>
                                        </p:tgtEl>
                                        <p:attrNameLst>
                                          <p:attrName>ppt_y</p:attrName>
                                        </p:attrNameLst>
                                      </p:cBhvr>
                                      <p:tavLst>
                                        <p:tav tm="0" fmla="#ppt_y-sin(pi*$)/9">
                                          <p:val>
                                            <p:fltVal val="0"/>
                                          </p:val>
                                        </p:tav>
                                        <p:tav tm="100000">
                                          <p:val>
                                            <p:fltVal val="1"/>
                                          </p:val>
                                        </p:tav>
                                      </p:tavLst>
                                    </p:anim>
                                    <p:anim calcmode="lin" valueType="num">
                                      <p:cBhvr>
                                        <p:cTn id="196" dur="332" tmFilter="0, 0; 0.125,0.2665; 0.25,0.4; 0.375,0.465; 0.5,0.5;  0.625,0.535; 0.75,0.6; 0.875,0.7335; 1,1">
                                          <p:stCondLst>
                                            <p:cond delay="1324"/>
                                          </p:stCondLst>
                                        </p:cTn>
                                        <p:tgtEl>
                                          <p:spTgt spid="7">
                                            <p:graphicEl>
                                              <a:dgm id="{41235B70-C029-4E3E-8619-BD031F7E76A1}"/>
                                            </p:graphicEl>
                                          </p:spTgt>
                                        </p:tgtEl>
                                        <p:attrNameLst>
                                          <p:attrName>ppt_y</p:attrName>
                                        </p:attrNameLst>
                                      </p:cBhvr>
                                      <p:tavLst>
                                        <p:tav tm="0" fmla="#ppt_y-sin(pi*$)/27">
                                          <p:val>
                                            <p:fltVal val="0"/>
                                          </p:val>
                                        </p:tav>
                                        <p:tav tm="100000">
                                          <p:val>
                                            <p:fltVal val="1"/>
                                          </p:val>
                                        </p:tav>
                                      </p:tavLst>
                                    </p:anim>
                                    <p:anim calcmode="lin" valueType="num">
                                      <p:cBhvr>
                                        <p:cTn id="197" dur="164" tmFilter="0, 0; 0.125,0.2665; 0.25,0.4; 0.375,0.465; 0.5,0.5;  0.625,0.535; 0.75,0.6; 0.875,0.7335; 1,1">
                                          <p:stCondLst>
                                            <p:cond delay="1656"/>
                                          </p:stCondLst>
                                        </p:cTn>
                                        <p:tgtEl>
                                          <p:spTgt spid="7">
                                            <p:graphicEl>
                                              <a:dgm id="{41235B70-C029-4E3E-8619-BD031F7E76A1}"/>
                                            </p:graphicEl>
                                          </p:spTgt>
                                        </p:tgtEl>
                                        <p:attrNameLst>
                                          <p:attrName>ppt_y</p:attrName>
                                        </p:attrNameLst>
                                      </p:cBhvr>
                                      <p:tavLst>
                                        <p:tav tm="0" fmla="#ppt_y-sin(pi*$)/81">
                                          <p:val>
                                            <p:fltVal val="0"/>
                                          </p:val>
                                        </p:tav>
                                        <p:tav tm="100000">
                                          <p:val>
                                            <p:fltVal val="1"/>
                                          </p:val>
                                        </p:tav>
                                      </p:tavLst>
                                    </p:anim>
                                    <p:animScale>
                                      <p:cBhvr>
                                        <p:cTn id="198" dur="26">
                                          <p:stCondLst>
                                            <p:cond delay="650"/>
                                          </p:stCondLst>
                                        </p:cTn>
                                        <p:tgtEl>
                                          <p:spTgt spid="7">
                                            <p:graphicEl>
                                              <a:dgm id="{41235B70-C029-4E3E-8619-BD031F7E76A1}"/>
                                            </p:graphicEl>
                                          </p:spTgt>
                                        </p:tgtEl>
                                      </p:cBhvr>
                                      <p:to x="100000" y="60000"/>
                                    </p:animScale>
                                    <p:animScale>
                                      <p:cBhvr>
                                        <p:cTn id="199" dur="166" decel="50000">
                                          <p:stCondLst>
                                            <p:cond delay="676"/>
                                          </p:stCondLst>
                                        </p:cTn>
                                        <p:tgtEl>
                                          <p:spTgt spid="7">
                                            <p:graphicEl>
                                              <a:dgm id="{41235B70-C029-4E3E-8619-BD031F7E76A1}"/>
                                            </p:graphicEl>
                                          </p:spTgt>
                                        </p:tgtEl>
                                      </p:cBhvr>
                                      <p:to x="100000" y="100000"/>
                                    </p:animScale>
                                    <p:animScale>
                                      <p:cBhvr>
                                        <p:cTn id="200" dur="26">
                                          <p:stCondLst>
                                            <p:cond delay="1312"/>
                                          </p:stCondLst>
                                        </p:cTn>
                                        <p:tgtEl>
                                          <p:spTgt spid="7">
                                            <p:graphicEl>
                                              <a:dgm id="{41235B70-C029-4E3E-8619-BD031F7E76A1}"/>
                                            </p:graphicEl>
                                          </p:spTgt>
                                        </p:tgtEl>
                                      </p:cBhvr>
                                      <p:to x="100000" y="80000"/>
                                    </p:animScale>
                                    <p:animScale>
                                      <p:cBhvr>
                                        <p:cTn id="201" dur="166" decel="50000">
                                          <p:stCondLst>
                                            <p:cond delay="1338"/>
                                          </p:stCondLst>
                                        </p:cTn>
                                        <p:tgtEl>
                                          <p:spTgt spid="7">
                                            <p:graphicEl>
                                              <a:dgm id="{41235B70-C029-4E3E-8619-BD031F7E76A1}"/>
                                            </p:graphicEl>
                                          </p:spTgt>
                                        </p:tgtEl>
                                      </p:cBhvr>
                                      <p:to x="100000" y="100000"/>
                                    </p:animScale>
                                    <p:animScale>
                                      <p:cBhvr>
                                        <p:cTn id="202" dur="26">
                                          <p:stCondLst>
                                            <p:cond delay="1642"/>
                                          </p:stCondLst>
                                        </p:cTn>
                                        <p:tgtEl>
                                          <p:spTgt spid="7">
                                            <p:graphicEl>
                                              <a:dgm id="{41235B70-C029-4E3E-8619-BD031F7E76A1}"/>
                                            </p:graphicEl>
                                          </p:spTgt>
                                        </p:tgtEl>
                                      </p:cBhvr>
                                      <p:to x="100000" y="90000"/>
                                    </p:animScale>
                                    <p:animScale>
                                      <p:cBhvr>
                                        <p:cTn id="203" dur="166" decel="50000">
                                          <p:stCondLst>
                                            <p:cond delay="1668"/>
                                          </p:stCondLst>
                                        </p:cTn>
                                        <p:tgtEl>
                                          <p:spTgt spid="7">
                                            <p:graphicEl>
                                              <a:dgm id="{41235B70-C029-4E3E-8619-BD031F7E76A1}"/>
                                            </p:graphicEl>
                                          </p:spTgt>
                                        </p:tgtEl>
                                      </p:cBhvr>
                                      <p:to x="100000" y="100000"/>
                                    </p:animScale>
                                    <p:animScale>
                                      <p:cBhvr>
                                        <p:cTn id="204" dur="26">
                                          <p:stCondLst>
                                            <p:cond delay="1808"/>
                                          </p:stCondLst>
                                        </p:cTn>
                                        <p:tgtEl>
                                          <p:spTgt spid="7">
                                            <p:graphicEl>
                                              <a:dgm id="{41235B70-C029-4E3E-8619-BD031F7E76A1}"/>
                                            </p:graphicEl>
                                          </p:spTgt>
                                        </p:tgtEl>
                                      </p:cBhvr>
                                      <p:to x="100000" y="95000"/>
                                    </p:animScale>
                                    <p:animScale>
                                      <p:cBhvr>
                                        <p:cTn id="205" dur="166" decel="50000">
                                          <p:stCondLst>
                                            <p:cond delay="1834"/>
                                          </p:stCondLst>
                                        </p:cTn>
                                        <p:tgtEl>
                                          <p:spTgt spid="7">
                                            <p:graphicEl>
                                              <a:dgm id="{41235B70-C029-4E3E-8619-BD031F7E76A1}"/>
                                            </p:graphicEl>
                                          </p:spTgt>
                                        </p:tgtEl>
                                      </p:cBhvr>
                                      <p:to x="100000" y="100000"/>
                                    </p:animScale>
                                  </p:childTnLst>
                                </p:cTn>
                              </p:par>
                              <p:par>
                                <p:cTn id="206" presetID="26" presetClass="entr" presetSubtype="0" fill="hold" grpId="0" nodeType="withEffect">
                                  <p:stCondLst>
                                    <p:cond delay="0"/>
                                  </p:stCondLst>
                                  <p:childTnLst>
                                    <p:set>
                                      <p:cBhvr>
                                        <p:cTn id="207" dur="1" fill="hold">
                                          <p:stCondLst>
                                            <p:cond delay="0"/>
                                          </p:stCondLst>
                                        </p:cTn>
                                        <p:tgtEl>
                                          <p:spTgt spid="7">
                                            <p:graphicEl>
                                              <a:dgm id="{69A182D4-1571-4DD9-91AA-D1BA7252D854}"/>
                                            </p:graphicEl>
                                          </p:spTgt>
                                        </p:tgtEl>
                                        <p:attrNameLst>
                                          <p:attrName>style.visibility</p:attrName>
                                        </p:attrNameLst>
                                      </p:cBhvr>
                                      <p:to>
                                        <p:strVal val="visible"/>
                                      </p:to>
                                    </p:set>
                                    <p:animEffect transition="in" filter="wipe(down)">
                                      <p:cBhvr>
                                        <p:cTn id="208" dur="580">
                                          <p:stCondLst>
                                            <p:cond delay="0"/>
                                          </p:stCondLst>
                                        </p:cTn>
                                        <p:tgtEl>
                                          <p:spTgt spid="7">
                                            <p:graphicEl>
                                              <a:dgm id="{69A182D4-1571-4DD9-91AA-D1BA7252D854}"/>
                                            </p:graphicEl>
                                          </p:spTgt>
                                        </p:tgtEl>
                                      </p:cBhvr>
                                    </p:animEffect>
                                    <p:anim calcmode="lin" valueType="num">
                                      <p:cBhvr>
                                        <p:cTn id="209" dur="1822" tmFilter="0,0; 0.14,0.36; 0.43,0.73; 0.71,0.91; 1.0,1.0">
                                          <p:stCondLst>
                                            <p:cond delay="0"/>
                                          </p:stCondLst>
                                        </p:cTn>
                                        <p:tgtEl>
                                          <p:spTgt spid="7">
                                            <p:graphicEl>
                                              <a:dgm id="{69A182D4-1571-4DD9-91AA-D1BA7252D854}"/>
                                            </p:graphicEl>
                                          </p:spTgt>
                                        </p:tgtEl>
                                        <p:attrNameLst>
                                          <p:attrName>ppt_x</p:attrName>
                                        </p:attrNameLst>
                                      </p:cBhvr>
                                      <p:tavLst>
                                        <p:tav tm="0">
                                          <p:val>
                                            <p:strVal val="#ppt_x-0.25"/>
                                          </p:val>
                                        </p:tav>
                                        <p:tav tm="100000">
                                          <p:val>
                                            <p:strVal val="#ppt_x"/>
                                          </p:val>
                                        </p:tav>
                                      </p:tavLst>
                                    </p:anim>
                                    <p:anim calcmode="lin" valueType="num">
                                      <p:cBhvr>
                                        <p:cTn id="210" dur="664" tmFilter="0.0,0.0; 0.25,0.07; 0.50,0.2; 0.75,0.467; 1.0,1.0">
                                          <p:stCondLst>
                                            <p:cond delay="0"/>
                                          </p:stCondLst>
                                        </p:cTn>
                                        <p:tgtEl>
                                          <p:spTgt spid="7">
                                            <p:graphicEl>
                                              <a:dgm id="{69A182D4-1571-4DD9-91AA-D1BA7252D854}"/>
                                            </p:graphicEl>
                                          </p:spTgt>
                                        </p:tgtEl>
                                        <p:attrNameLst>
                                          <p:attrName>ppt_y</p:attrName>
                                        </p:attrNameLst>
                                      </p:cBhvr>
                                      <p:tavLst>
                                        <p:tav tm="0" fmla="#ppt_y-sin(pi*$)/3">
                                          <p:val>
                                            <p:fltVal val="0.5"/>
                                          </p:val>
                                        </p:tav>
                                        <p:tav tm="100000">
                                          <p:val>
                                            <p:fltVal val="1"/>
                                          </p:val>
                                        </p:tav>
                                      </p:tavLst>
                                    </p:anim>
                                    <p:anim calcmode="lin" valueType="num">
                                      <p:cBhvr>
                                        <p:cTn id="211" dur="664" tmFilter="0, 0; 0.125,0.2665; 0.25,0.4; 0.375,0.465; 0.5,0.5;  0.625,0.535; 0.75,0.6; 0.875,0.7335; 1,1">
                                          <p:stCondLst>
                                            <p:cond delay="664"/>
                                          </p:stCondLst>
                                        </p:cTn>
                                        <p:tgtEl>
                                          <p:spTgt spid="7">
                                            <p:graphicEl>
                                              <a:dgm id="{69A182D4-1571-4DD9-91AA-D1BA7252D854}"/>
                                            </p:graphicEl>
                                          </p:spTgt>
                                        </p:tgtEl>
                                        <p:attrNameLst>
                                          <p:attrName>ppt_y</p:attrName>
                                        </p:attrNameLst>
                                      </p:cBhvr>
                                      <p:tavLst>
                                        <p:tav tm="0" fmla="#ppt_y-sin(pi*$)/9">
                                          <p:val>
                                            <p:fltVal val="0"/>
                                          </p:val>
                                        </p:tav>
                                        <p:tav tm="100000">
                                          <p:val>
                                            <p:fltVal val="1"/>
                                          </p:val>
                                        </p:tav>
                                      </p:tavLst>
                                    </p:anim>
                                    <p:anim calcmode="lin" valueType="num">
                                      <p:cBhvr>
                                        <p:cTn id="212" dur="332" tmFilter="0, 0; 0.125,0.2665; 0.25,0.4; 0.375,0.465; 0.5,0.5;  0.625,0.535; 0.75,0.6; 0.875,0.7335; 1,1">
                                          <p:stCondLst>
                                            <p:cond delay="1324"/>
                                          </p:stCondLst>
                                        </p:cTn>
                                        <p:tgtEl>
                                          <p:spTgt spid="7">
                                            <p:graphicEl>
                                              <a:dgm id="{69A182D4-1571-4DD9-91AA-D1BA7252D854}"/>
                                            </p:graphicEl>
                                          </p:spTgt>
                                        </p:tgtEl>
                                        <p:attrNameLst>
                                          <p:attrName>ppt_y</p:attrName>
                                        </p:attrNameLst>
                                      </p:cBhvr>
                                      <p:tavLst>
                                        <p:tav tm="0" fmla="#ppt_y-sin(pi*$)/27">
                                          <p:val>
                                            <p:fltVal val="0"/>
                                          </p:val>
                                        </p:tav>
                                        <p:tav tm="100000">
                                          <p:val>
                                            <p:fltVal val="1"/>
                                          </p:val>
                                        </p:tav>
                                      </p:tavLst>
                                    </p:anim>
                                    <p:anim calcmode="lin" valueType="num">
                                      <p:cBhvr>
                                        <p:cTn id="213" dur="164" tmFilter="0, 0; 0.125,0.2665; 0.25,0.4; 0.375,0.465; 0.5,0.5;  0.625,0.535; 0.75,0.6; 0.875,0.7335; 1,1">
                                          <p:stCondLst>
                                            <p:cond delay="1656"/>
                                          </p:stCondLst>
                                        </p:cTn>
                                        <p:tgtEl>
                                          <p:spTgt spid="7">
                                            <p:graphicEl>
                                              <a:dgm id="{69A182D4-1571-4DD9-91AA-D1BA7252D854}"/>
                                            </p:graphicEl>
                                          </p:spTgt>
                                        </p:tgtEl>
                                        <p:attrNameLst>
                                          <p:attrName>ppt_y</p:attrName>
                                        </p:attrNameLst>
                                      </p:cBhvr>
                                      <p:tavLst>
                                        <p:tav tm="0" fmla="#ppt_y-sin(pi*$)/81">
                                          <p:val>
                                            <p:fltVal val="0"/>
                                          </p:val>
                                        </p:tav>
                                        <p:tav tm="100000">
                                          <p:val>
                                            <p:fltVal val="1"/>
                                          </p:val>
                                        </p:tav>
                                      </p:tavLst>
                                    </p:anim>
                                    <p:animScale>
                                      <p:cBhvr>
                                        <p:cTn id="214" dur="26">
                                          <p:stCondLst>
                                            <p:cond delay="650"/>
                                          </p:stCondLst>
                                        </p:cTn>
                                        <p:tgtEl>
                                          <p:spTgt spid="7">
                                            <p:graphicEl>
                                              <a:dgm id="{69A182D4-1571-4DD9-91AA-D1BA7252D854}"/>
                                            </p:graphicEl>
                                          </p:spTgt>
                                        </p:tgtEl>
                                      </p:cBhvr>
                                      <p:to x="100000" y="60000"/>
                                    </p:animScale>
                                    <p:animScale>
                                      <p:cBhvr>
                                        <p:cTn id="215" dur="166" decel="50000">
                                          <p:stCondLst>
                                            <p:cond delay="676"/>
                                          </p:stCondLst>
                                        </p:cTn>
                                        <p:tgtEl>
                                          <p:spTgt spid="7">
                                            <p:graphicEl>
                                              <a:dgm id="{69A182D4-1571-4DD9-91AA-D1BA7252D854}"/>
                                            </p:graphicEl>
                                          </p:spTgt>
                                        </p:tgtEl>
                                      </p:cBhvr>
                                      <p:to x="100000" y="100000"/>
                                    </p:animScale>
                                    <p:animScale>
                                      <p:cBhvr>
                                        <p:cTn id="216" dur="26">
                                          <p:stCondLst>
                                            <p:cond delay="1312"/>
                                          </p:stCondLst>
                                        </p:cTn>
                                        <p:tgtEl>
                                          <p:spTgt spid="7">
                                            <p:graphicEl>
                                              <a:dgm id="{69A182D4-1571-4DD9-91AA-D1BA7252D854}"/>
                                            </p:graphicEl>
                                          </p:spTgt>
                                        </p:tgtEl>
                                      </p:cBhvr>
                                      <p:to x="100000" y="80000"/>
                                    </p:animScale>
                                    <p:animScale>
                                      <p:cBhvr>
                                        <p:cTn id="217" dur="166" decel="50000">
                                          <p:stCondLst>
                                            <p:cond delay="1338"/>
                                          </p:stCondLst>
                                        </p:cTn>
                                        <p:tgtEl>
                                          <p:spTgt spid="7">
                                            <p:graphicEl>
                                              <a:dgm id="{69A182D4-1571-4DD9-91AA-D1BA7252D854}"/>
                                            </p:graphicEl>
                                          </p:spTgt>
                                        </p:tgtEl>
                                      </p:cBhvr>
                                      <p:to x="100000" y="100000"/>
                                    </p:animScale>
                                    <p:animScale>
                                      <p:cBhvr>
                                        <p:cTn id="218" dur="26">
                                          <p:stCondLst>
                                            <p:cond delay="1642"/>
                                          </p:stCondLst>
                                        </p:cTn>
                                        <p:tgtEl>
                                          <p:spTgt spid="7">
                                            <p:graphicEl>
                                              <a:dgm id="{69A182D4-1571-4DD9-91AA-D1BA7252D854}"/>
                                            </p:graphicEl>
                                          </p:spTgt>
                                        </p:tgtEl>
                                      </p:cBhvr>
                                      <p:to x="100000" y="90000"/>
                                    </p:animScale>
                                    <p:animScale>
                                      <p:cBhvr>
                                        <p:cTn id="219" dur="166" decel="50000">
                                          <p:stCondLst>
                                            <p:cond delay="1668"/>
                                          </p:stCondLst>
                                        </p:cTn>
                                        <p:tgtEl>
                                          <p:spTgt spid="7">
                                            <p:graphicEl>
                                              <a:dgm id="{69A182D4-1571-4DD9-91AA-D1BA7252D854}"/>
                                            </p:graphicEl>
                                          </p:spTgt>
                                        </p:tgtEl>
                                      </p:cBhvr>
                                      <p:to x="100000" y="100000"/>
                                    </p:animScale>
                                    <p:animScale>
                                      <p:cBhvr>
                                        <p:cTn id="220" dur="26">
                                          <p:stCondLst>
                                            <p:cond delay="1808"/>
                                          </p:stCondLst>
                                        </p:cTn>
                                        <p:tgtEl>
                                          <p:spTgt spid="7">
                                            <p:graphicEl>
                                              <a:dgm id="{69A182D4-1571-4DD9-91AA-D1BA7252D854}"/>
                                            </p:graphicEl>
                                          </p:spTgt>
                                        </p:tgtEl>
                                      </p:cBhvr>
                                      <p:to x="100000" y="95000"/>
                                    </p:animScale>
                                    <p:animScale>
                                      <p:cBhvr>
                                        <p:cTn id="221" dur="166" decel="50000">
                                          <p:stCondLst>
                                            <p:cond delay="1834"/>
                                          </p:stCondLst>
                                        </p:cTn>
                                        <p:tgtEl>
                                          <p:spTgt spid="7">
                                            <p:graphicEl>
                                              <a:dgm id="{69A182D4-1571-4DD9-91AA-D1BA7252D854}"/>
                                            </p:graphicEl>
                                          </p:spTgt>
                                        </p:tgtEl>
                                      </p:cBhvr>
                                      <p:to x="100000" y="100000"/>
                                    </p:animScale>
                                  </p:childTnLst>
                                </p:cTn>
                              </p:par>
                              <p:par>
                                <p:cTn id="222" presetID="26" presetClass="entr" presetSubtype="0" fill="hold" grpId="0" nodeType="withEffect">
                                  <p:stCondLst>
                                    <p:cond delay="0"/>
                                  </p:stCondLst>
                                  <p:childTnLst>
                                    <p:set>
                                      <p:cBhvr>
                                        <p:cTn id="223" dur="1" fill="hold">
                                          <p:stCondLst>
                                            <p:cond delay="0"/>
                                          </p:stCondLst>
                                        </p:cTn>
                                        <p:tgtEl>
                                          <p:spTgt spid="7">
                                            <p:graphicEl>
                                              <a:dgm id="{DC162905-16BD-4266-9682-14D2A1FB360F}"/>
                                            </p:graphicEl>
                                          </p:spTgt>
                                        </p:tgtEl>
                                        <p:attrNameLst>
                                          <p:attrName>style.visibility</p:attrName>
                                        </p:attrNameLst>
                                      </p:cBhvr>
                                      <p:to>
                                        <p:strVal val="visible"/>
                                      </p:to>
                                    </p:set>
                                    <p:animEffect transition="in" filter="wipe(down)">
                                      <p:cBhvr>
                                        <p:cTn id="224" dur="580">
                                          <p:stCondLst>
                                            <p:cond delay="0"/>
                                          </p:stCondLst>
                                        </p:cTn>
                                        <p:tgtEl>
                                          <p:spTgt spid="7">
                                            <p:graphicEl>
                                              <a:dgm id="{DC162905-16BD-4266-9682-14D2A1FB360F}"/>
                                            </p:graphicEl>
                                          </p:spTgt>
                                        </p:tgtEl>
                                      </p:cBhvr>
                                    </p:animEffect>
                                    <p:anim calcmode="lin" valueType="num">
                                      <p:cBhvr>
                                        <p:cTn id="225" dur="1822" tmFilter="0,0; 0.14,0.36; 0.43,0.73; 0.71,0.91; 1.0,1.0">
                                          <p:stCondLst>
                                            <p:cond delay="0"/>
                                          </p:stCondLst>
                                        </p:cTn>
                                        <p:tgtEl>
                                          <p:spTgt spid="7">
                                            <p:graphicEl>
                                              <a:dgm id="{DC162905-16BD-4266-9682-14D2A1FB360F}"/>
                                            </p:graphicEl>
                                          </p:spTgt>
                                        </p:tgtEl>
                                        <p:attrNameLst>
                                          <p:attrName>ppt_x</p:attrName>
                                        </p:attrNameLst>
                                      </p:cBhvr>
                                      <p:tavLst>
                                        <p:tav tm="0">
                                          <p:val>
                                            <p:strVal val="#ppt_x-0.25"/>
                                          </p:val>
                                        </p:tav>
                                        <p:tav tm="100000">
                                          <p:val>
                                            <p:strVal val="#ppt_x"/>
                                          </p:val>
                                        </p:tav>
                                      </p:tavLst>
                                    </p:anim>
                                    <p:anim calcmode="lin" valueType="num">
                                      <p:cBhvr>
                                        <p:cTn id="226" dur="664" tmFilter="0.0,0.0; 0.25,0.07; 0.50,0.2; 0.75,0.467; 1.0,1.0">
                                          <p:stCondLst>
                                            <p:cond delay="0"/>
                                          </p:stCondLst>
                                        </p:cTn>
                                        <p:tgtEl>
                                          <p:spTgt spid="7">
                                            <p:graphicEl>
                                              <a:dgm id="{DC162905-16BD-4266-9682-14D2A1FB360F}"/>
                                            </p:graphicEl>
                                          </p:spTgt>
                                        </p:tgtEl>
                                        <p:attrNameLst>
                                          <p:attrName>ppt_y</p:attrName>
                                        </p:attrNameLst>
                                      </p:cBhvr>
                                      <p:tavLst>
                                        <p:tav tm="0" fmla="#ppt_y-sin(pi*$)/3">
                                          <p:val>
                                            <p:fltVal val="0.5"/>
                                          </p:val>
                                        </p:tav>
                                        <p:tav tm="100000">
                                          <p:val>
                                            <p:fltVal val="1"/>
                                          </p:val>
                                        </p:tav>
                                      </p:tavLst>
                                    </p:anim>
                                    <p:anim calcmode="lin" valueType="num">
                                      <p:cBhvr>
                                        <p:cTn id="227" dur="664" tmFilter="0, 0; 0.125,0.2665; 0.25,0.4; 0.375,0.465; 0.5,0.5;  0.625,0.535; 0.75,0.6; 0.875,0.7335; 1,1">
                                          <p:stCondLst>
                                            <p:cond delay="664"/>
                                          </p:stCondLst>
                                        </p:cTn>
                                        <p:tgtEl>
                                          <p:spTgt spid="7">
                                            <p:graphicEl>
                                              <a:dgm id="{DC162905-16BD-4266-9682-14D2A1FB360F}"/>
                                            </p:graphicEl>
                                          </p:spTgt>
                                        </p:tgtEl>
                                        <p:attrNameLst>
                                          <p:attrName>ppt_y</p:attrName>
                                        </p:attrNameLst>
                                      </p:cBhvr>
                                      <p:tavLst>
                                        <p:tav tm="0" fmla="#ppt_y-sin(pi*$)/9">
                                          <p:val>
                                            <p:fltVal val="0"/>
                                          </p:val>
                                        </p:tav>
                                        <p:tav tm="100000">
                                          <p:val>
                                            <p:fltVal val="1"/>
                                          </p:val>
                                        </p:tav>
                                      </p:tavLst>
                                    </p:anim>
                                    <p:anim calcmode="lin" valueType="num">
                                      <p:cBhvr>
                                        <p:cTn id="228" dur="332" tmFilter="0, 0; 0.125,0.2665; 0.25,0.4; 0.375,0.465; 0.5,0.5;  0.625,0.535; 0.75,0.6; 0.875,0.7335; 1,1">
                                          <p:stCondLst>
                                            <p:cond delay="1324"/>
                                          </p:stCondLst>
                                        </p:cTn>
                                        <p:tgtEl>
                                          <p:spTgt spid="7">
                                            <p:graphicEl>
                                              <a:dgm id="{DC162905-16BD-4266-9682-14D2A1FB360F}"/>
                                            </p:graphicEl>
                                          </p:spTgt>
                                        </p:tgtEl>
                                        <p:attrNameLst>
                                          <p:attrName>ppt_y</p:attrName>
                                        </p:attrNameLst>
                                      </p:cBhvr>
                                      <p:tavLst>
                                        <p:tav tm="0" fmla="#ppt_y-sin(pi*$)/27">
                                          <p:val>
                                            <p:fltVal val="0"/>
                                          </p:val>
                                        </p:tav>
                                        <p:tav tm="100000">
                                          <p:val>
                                            <p:fltVal val="1"/>
                                          </p:val>
                                        </p:tav>
                                      </p:tavLst>
                                    </p:anim>
                                    <p:anim calcmode="lin" valueType="num">
                                      <p:cBhvr>
                                        <p:cTn id="229" dur="164" tmFilter="0, 0; 0.125,0.2665; 0.25,0.4; 0.375,0.465; 0.5,0.5;  0.625,0.535; 0.75,0.6; 0.875,0.7335; 1,1">
                                          <p:stCondLst>
                                            <p:cond delay="1656"/>
                                          </p:stCondLst>
                                        </p:cTn>
                                        <p:tgtEl>
                                          <p:spTgt spid="7">
                                            <p:graphicEl>
                                              <a:dgm id="{DC162905-16BD-4266-9682-14D2A1FB360F}"/>
                                            </p:graphicEl>
                                          </p:spTgt>
                                        </p:tgtEl>
                                        <p:attrNameLst>
                                          <p:attrName>ppt_y</p:attrName>
                                        </p:attrNameLst>
                                      </p:cBhvr>
                                      <p:tavLst>
                                        <p:tav tm="0" fmla="#ppt_y-sin(pi*$)/81">
                                          <p:val>
                                            <p:fltVal val="0"/>
                                          </p:val>
                                        </p:tav>
                                        <p:tav tm="100000">
                                          <p:val>
                                            <p:fltVal val="1"/>
                                          </p:val>
                                        </p:tav>
                                      </p:tavLst>
                                    </p:anim>
                                    <p:animScale>
                                      <p:cBhvr>
                                        <p:cTn id="230" dur="26">
                                          <p:stCondLst>
                                            <p:cond delay="650"/>
                                          </p:stCondLst>
                                        </p:cTn>
                                        <p:tgtEl>
                                          <p:spTgt spid="7">
                                            <p:graphicEl>
                                              <a:dgm id="{DC162905-16BD-4266-9682-14D2A1FB360F}"/>
                                            </p:graphicEl>
                                          </p:spTgt>
                                        </p:tgtEl>
                                      </p:cBhvr>
                                      <p:to x="100000" y="60000"/>
                                    </p:animScale>
                                    <p:animScale>
                                      <p:cBhvr>
                                        <p:cTn id="231" dur="166" decel="50000">
                                          <p:stCondLst>
                                            <p:cond delay="676"/>
                                          </p:stCondLst>
                                        </p:cTn>
                                        <p:tgtEl>
                                          <p:spTgt spid="7">
                                            <p:graphicEl>
                                              <a:dgm id="{DC162905-16BD-4266-9682-14D2A1FB360F}"/>
                                            </p:graphicEl>
                                          </p:spTgt>
                                        </p:tgtEl>
                                      </p:cBhvr>
                                      <p:to x="100000" y="100000"/>
                                    </p:animScale>
                                    <p:animScale>
                                      <p:cBhvr>
                                        <p:cTn id="232" dur="26">
                                          <p:stCondLst>
                                            <p:cond delay="1312"/>
                                          </p:stCondLst>
                                        </p:cTn>
                                        <p:tgtEl>
                                          <p:spTgt spid="7">
                                            <p:graphicEl>
                                              <a:dgm id="{DC162905-16BD-4266-9682-14D2A1FB360F}"/>
                                            </p:graphicEl>
                                          </p:spTgt>
                                        </p:tgtEl>
                                      </p:cBhvr>
                                      <p:to x="100000" y="80000"/>
                                    </p:animScale>
                                    <p:animScale>
                                      <p:cBhvr>
                                        <p:cTn id="233" dur="166" decel="50000">
                                          <p:stCondLst>
                                            <p:cond delay="1338"/>
                                          </p:stCondLst>
                                        </p:cTn>
                                        <p:tgtEl>
                                          <p:spTgt spid="7">
                                            <p:graphicEl>
                                              <a:dgm id="{DC162905-16BD-4266-9682-14D2A1FB360F}"/>
                                            </p:graphicEl>
                                          </p:spTgt>
                                        </p:tgtEl>
                                      </p:cBhvr>
                                      <p:to x="100000" y="100000"/>
                                    </p:animScale>
                                    <p:animScale>
                                      <p:cBhvr>
                                        <p:cTn id="234" dur="26">
                                          <p:stCondLst>
                                            <p:cond delay="1642"/>
                                          </p:stCondLst>
                                        </p:cTn>
                                        <p:tgtEl>
                                          <p:spTgt spid="7">
                                            <p:graphicEl>
                                              <a:dgm id="{DC162905-16BD-4266-9682-14D2A1FB360F}"/>
                                            </p:graphicEl>
                                          </p:spTgt>
                                        </p:tgtEl>
                                      </p:cBhvr>
                                      <p:to x="100000" y="90000"/>
                                    </p:animScale>
                                    <p:animScale>
                                      <p:cBhvr>
                                        <p:cTn id="235" dur="166" decel="50000">
                                          <p:stCondLst>
                                            <p:cond delay="1668"/>
                                          </p:stCondLst>
                                        </p:cTn>
                                        <p:tgtEl>
                                          <p:spTgt spid="7">
                                            <p:graphicEl>
                                              <a:dgm id="{DC162905-16BD-4266-9682-14D2A1FB360F}"/>
                                            </p:graphicEl>
                                          </p:spTgt>
                                        </p:tgtEl>
                                      </p:cBhvr>
                                      <p:to x="100000" y="100000"/>
                                    </p:animScale>
                                    <p:animScale>
                                      <p:cBhvr>
                                        <p:cTn id="236" dur="26">
                                          <p:stCondLst>
                                            <p:cond delay="1808"/>
                                          </p:stCondLst>
                                        </p:cTn>
                                        <p:tgtEl>
                                          <p:spTgt spid="7">
                                            <p:graphicEl>
                                              <a:dgm id="{DC162905-16BD-4266-9682-14D2A1FB360F}"/>
                                            </p:graphicEl>
                                          </p:spTgt>
                                        </p:tgtEl>
                                      </p:cBhvr>
                                      <p:to x="100000" y="95000"/>
                                    </p:animScale>
                                    <p:animScale>
                                      <p:cBhvr>
                                        <p:cTn id="237" dur="166" decel="50000">
                                          <p:stCondLst>
                                            <p:cond delay="1834"/>
                                          </p:stCondLst>
                                        </p:cTn>
                                        <p:tgtEl>
                                          <p:spTgt spid="7">
                                            <p:graphicEl>
                                              <a:dgm id="{DC162905-16BD-4266-9682-14D2A1FB360F}"/>
                                            </p:graphicEl>
                                          </p:spTgt>
                                        </p:tgtEl>
                                      </p:cBhvr>
                                      <p:to x="100000" y="100000"/>
                                    </p:animScale>
                                  </p:childTnLst>
                                </p:cTn>
                              </p:par>
                            </p:childTnLst>
                          </p:cTn>
                        </p:par>
                      </p:childTnLst>
                    </p:cTn>
                  </p:par>
                  <p:par>
                    <p:cTn id="238" fill="hold">
                      <p:stCondLst>
                        <p:cond delay="indefinite"/>
                      </p:stCondLst>
                      <p:childTnLst>
                        <p:par>
                          <p:cTn id="239" fill="hold">
                            <p:stCondLst>
                              <p:cond delay="0"/>
                            </p:stCondLst>
                            <p:childTnLst>
                              <p:par>
                                <p:cTn id="240" presetID="2" presetClass="entr" presetSubtype="3" fill="hold" nodeType="clickEffect">
                                  <p:stCondLst>
                                    <p:cond delay="0"/>
                                  </p:stCondLst>
                                  <p:childTnLst>
                                    <p:set>
                                      <p:cBhvr>
                                        <p:cTn id="241" dur="1" fill="hold">
                                          <p:stCondLst>
                                            <p:cond delay="0"/>
                                          </p:stCondLst>
                                        </p:cTn>
                                        <p:tgtEl>
                                          <p:spTgt spid="11"/>
                                        </p:tgtEl>
                                        <p:attrNameLst>
                                          <p:attrName>style.visibility</p:attrName>
                                        </p:attrNameLst>
                                      </p:cBhvr>
                                      <p:to>
                                        <p:strVal val="visible"/>
                                      </p:to>
                                    </p:set>
                                    <p:anim calcmode="lin" valueType="num">
                                      <p:cBhvr additive="base">
                                        <p:cTn id="242" dur="500" fill="hold"/>
                                        <p:tgtEl>
                                          <p:spTgt spid="11"/>
                                        </p:tgtEl>
                                        <p:attrNameLst>
                                          <p:attrName>ppt_x</p:attrName>
                                        </p:attrNameLst>
                                      </p:cBhvr>
                                      <p:tavLst>
                                        <p:tav tm="0">
                                          <p:val>
                                            <p:strVal val="1+#ppt_w/2"/>
                                          </p:val>
                                        </p:tav>
                                        <p:tav tm="100000">
                                          <p:val>
                                            <p:strVal val="#ppt_x"/>
                                          </p:val>
                                        </p:tav>
                                      </p:tavLst>
                                    </p:anim>
                                    <p:anim calcmode="lin" valueType="num">
                                      <p:cBhvr additive="base">
                                        <p:cTn id="243" dur="500" fill="hold"/>
                                        <p:tgtEl>
                                          <p:spTgt spid="11"/>
                                        </p:tgtEl>
                                        <p:attrNameLst>
                                          <p:attrName>ppt_y</p:attrName>
                                        </p:attrNameLst>
                                      </p:cBhvr>
                                      <p:tavLst>
                                        <p:tav tm="0">
                                          <p:val>
                                            <p:strVal val="0-#ppt_h/2"/>
                                          </p:val>
                                        </p:tav>
                                        <p:tav tm="100000">
                                          <p:val>
                                            <p:strVal val="#ppt_y"/>
                                          </p:val>
                                        </p:tav>
                                      </p:tavLst>
                                    </p:anim>
                                  </p:childTnLst>
                                </p:cTn>
                              </p:par>
                            </p:childTnLst>
                          </p:cTn>
                        </p:par>
                        <p:par>
                          <p:cTn id="244" fill="hold">
                            <p:stCondLst>
                              <p:cond delay="500"/>
                            </p:stCondLst>
                            <p:childTnLst>
                              <p:par>
                                <p:cTn id="245" presetID="22" presetClass="entr" presetSubtype="8" fill="hold" grpId="0" nodeType="afterEffect">
                                  <p:stCondLst>
                                    <p:cond delay="0"/>
                                  </p:stCondLst>
                                  <p:childTnLst>
                                    <p:set>
                                      <p:cBhvr>
                                        <p:cTn id="246" dur="1" fill="hold">
                                          <p:stCondLst>
                                            <p:cond delay="0"/>
                                          </p:stCondLst>
                                        </p:cTn>
                                        <p:tgtEl>
                                          <p:spTgt spid="6"/>
                                        </p:tgtEl>
                                        <p:attrNameLst>
                                          <p:attrName>style.visibility</p:attrName>
                                        </p:attrNameLst>
                                      </p:cBhvr>
                                      <p:to>
                                        <p:strVal val="visible"/>
                                      </p:to>
                                    </p:set>
                                    <p:animEffect transition="in" filter="wipe(left)">
                                      <p:cBhvr>
                                        <p:cTn id="2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Graphic spid="7" grpId="0">
        <p:bldSub>
          <a:bldDgm bld="one"/>
        </p:bldSub>
      </p:bldGraphic>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1A10B84-99C5-43A1-BCE3-B098BA58C4EB}"/>
              </a:ext>
            </a:extLst>
          </p:cNvPr>
          <p:cNvSpPr txBox="1"/>
          <p:nvPr/>
        </p:nvSpPr>
        <p:spPr>
          <a:xfrm>
            <a:off x="315141" y="1429395"/>
            <a:ext cx="7550333" cy="707886"/>
          </a:xfrm>
          <a:prstGeom prst="rect">
            <a:avLst/>
          </a:prstGeom>
          <a:noFill/>
        </p:spPr>
        <p:txBody>
          <a:bodyPr wrap="square" rtlCol="0">
            <a:spAutoFit/>
          </a:bodyPr>
          <a:lstStyle/>
          <a:p>
            <a:pPr>
              <a:spcBef>
                <a:spcPts val="600"/>
              </a:spcBef>
            </a:pPr>
            <a:r>
              <a:rPr lang="es-ES" sz="2000" b="1" dirty="0">
                <a:solidFill>
                  <a:schemeClr val="bg1"/>
                </a:solidFill>
              </a:rPr>
              <a:t>Las trompetas tienen un gran parecido a las plagas de Egipto, y a otras descripciones del Antiguo Testamento.</a:t>
            </a:r>
          </a:p>
        </p:txBody>
      </p:sp>
      <p:sp>
        <p:nvSpPr>
          <p:cNvPr id="5" name="Rectángulo 4">
            <a:extLst>
              <a:ext uri="{FF2B5EF4-FFF2-40B4-BE49-F238E27FC236}">
                <a16:creationId xmlns:a16="http://schemas.microsoft.com/office/drawing/2014/main" id="{A44CA35C-FA09-4DA5-8DDD-5285F832BF75}"/>
              </a:ext>
            </a:extLst>
          </p:cNvPr>
          <p:cNvSpPr/>
          <p:nvPr/>
        </p:nvSpPr>
        <p:spPr>
          <a:xfrm>
            <a:off x="0" y="-95799"/>
            <a:ext cx="6388607" cy="769441"/>
          </a:xfrm>
          <a:prstGeom prst="rect">
            <a:avLst/>
          </a:prstGeom>
          <a:noFill/>
        </p:spPr>
        <p:txBody>
          <a:bodyPr wrap="square" rtlCol="0">
            <a:spAutoFit/>
            <a:scene3d>
              <a:camera prst="orthographicFront"/>
              <a:lightRig rig="glow" dir="tl">
                <a:rot lat="0" lon="0" rev="5400000"/>
              </a:lightRig>
            </a:scene3d>
            <a:sp3d contourW="12700">
              <a:bevelT w="25400" h="25400"/>
              <a:contourClr>
                <a:srgbClr val="4D210B"/>
              </a:contourClr>
            </a:sp3d>
          </a:bodyPr>
          <a:lstStyle/>
          <a:p>
            <a:pPr algn="ctr" defTabSz="914400"/>
            <a:r>
              <a:rPr lang="es-ES" sz="4400" b="1" dirty="0">
                <a:ln w="11430"/>
                <a:solidFill>
                  <a:srgbClr val="632B0F"/>
                </a:solidFill>
                <a:effectLst>
                  <a:outerShdw blurRad="80000" dist="40000" dir="5040000" algn="tl">
                    <a:srgbClr val="000000">
                      <a:alpha val="30000"/>
                    </a:srgbClr>
                  </a:outerShdw>
                </a:effectLst>
              </a:rPr>
              <a:t>LAS 7 TROMPETAS (2)</a:t>
            </a:r>
          </a:p>
        </p:txBody>
      </p:sp>
      <p:sp>
        <p:nvSpPr>
          <p:cNvPr id="7" name="Rectángulo 6">
            <a:extLst>
              <a:ext uri="{FF2B5EF4-FFF2-40B4-BE49-F238E27FC236}">
                <a16:creationId xmlns:a16="http://schemas.microsoft.com/office/drawing/2014/main" id="{C2F3DAC5-A81B-4FA0-AA0D-4536C11AADF7}"/>
              </a:ext>
            </a:extLst>
          </p:cNvPr>
          <p:cNvSpPr/>
          <p:nvPr/>
        </p:nvSpPr>
        <p:spPr>
          <a:xfrm>
            <a:off x="261692" y="490472"/>
            <a:ext cx="5865223" cy="646331"/>
          </a:xfrm>
          <a:prstGeom prst="rect">
            <a:avLst/>
          </a:prstGeom>
        </p:spPr>
        <p:txBody>
          <a:bodyPr wrap="square">
            <a:spAutoFit/>
          </a:bodyPr>
          <a:lstStyle/>
          <a:p>
            <a:r>
              <a:rPr lang="es-ES" b="1" dirty="0">
                <a:solidFill>
                  <a:srgbClr val="3D4D1E"/>
                </a:solidFill>
                <a:latin typeface="Comic Sans MS" panose="030F0702030302020204" pitchFamily="66" charset="0"/>
              </a:rPr>
              <a:t>“Y los siete ángeles que tenían las siete trompetas se dispusieron a tocarlas” </a:t>
            </a:r>
            <a:r>
              <a:rPr lang="es-ES" sz="1600" b="1" dirty="0">
                <a:solidFill>
                  <a:srgbClr val="3D4D1E"/>
                </a:solidFill>
                <a:latin typeface="Comic Sans MS" panose="030F0702030302020204" pitchFamily="66" charset="0"/>
              </a:rPr>
              <a:t>(Apocalipsis 8:6)</a:t>
            </a:r>
          </a:p>
        </p:txBody>
      </p:sp>
      <p:pic>
        <p:nvPicPr>
          <p:cNvPr id="8" name="Imagen 7" descr="Imagen que contiene gato, animal&#10;&#10;Descripción generada automáticamente">
            <a:extLst>
              <a:ext uri="{FF2B5EF4-FFF2-40B4-BE49-F238E27FC236}">
                <a16:creationId xmlns:a16="http://schemas.microsoft.com/office/drawing/2014/main" id="{29F66845-9B6B-475C-88B8-CF9DF5496D7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88607" y="98004"/>
            <a:ext cx="2555096" cy="1090772"/>
          </a:xfrm>
          <a:prstGeom prst="roundRect">
            <a:avLst>
              <a:gd name="adj" fmla="val 4167"/>
            </a:avLst>
          </a:prstGeom>
          <a:solidFill>
            <a:srgbClr val="FFFFFF"/>
          </a:solidFill>
          <a:ln w="76200" cap="sq">
            <a:solidFill>
              <a:srgbClr val="4D210B"/>
            </a:solidFill>
            <a:miter lim="800000"/>
          </a:ln>
          <a:effectLst/>
          <a:scene3d>
            <a:camera prst="orthographicFront"/>
            <a:lightRig rig="threePt" dir="t">
              <a:rot lat="0" lon="0" rev="2700000"/>
            </a:lightRig>
          </a:scene3d>
          <a:sp3d>
            <a:bevelT h="38100"/>
            <a:contourClr>
              <a:srgbClr val="C0C0C0"/>
            </a:contourClr>
          </a:sp3d>
        </p:spPr>
      </p:pic>
      <p:pic>
        <p:nvPicPr>
          <p:cNvPr id="9" name="Imagen 8" descr="Imagen que contiene dibujo&#10;&#10;Descripción generada automáticamente">
            <a:extLst>
              <a:ext uri="{FF2B5EF4-FFF2-40B4-BE49-F238E27FC236}">
                <a16:creationId xmlns:a16="http://schemas.microsoft.com/office/drawing/2014/main" id="{78367A7B-5453-4897-862B-CD4AC5D6B3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6443" y="2174060"/>
            <a:ext cx="1286263" cy="1603375"/>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Imagen 10" descr="Imagen que contiene exterior, suelo, hierba, pájaro&#10;&#10;Descripción generada automáticamente">
            <a:extLst>
              <a:ext uri="{FF2B5EF4-FFF2-40B4-BE49-F238E27FC236}">
                <a16:creationId xmlns:a16="http://schemas.microsoft.com/office/drawing/2014/main" id="{C916C6D1-BEB7-45EB-9B25-9C87DECA645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61630" y="2174059"/>
            <a:ext cx="1568074" cy="1568074"/>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Imagen 12" descr="Imagen que contiene exterior, hierba, cielo, suelo&#10;&#10;Descripción generada automáticamente">
            <a:extLst>
              <a:ext uri="{FF2B5EF4-FFF2-40B4-BE49-F238E27FC236}">
                <a16:creationId xmlns:a16="http://schemas.microsoft.com/office/drawing/2014/main" id="{CDD8F86C-A05A-4943-B3C5-1FE870B4B22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87566" y="2174059"/>
            <a:ext cx="1603375" cy="1603375"/>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5" name="Imagen 14" descr="Imagen que contiene edificio, exterior&#10;&#10;Descripción generada automáticamente">
            <a:extLst>
              <a:ext uri="{FF2B5EF4-FFF2-40B4-BE49-F238E27FC236}">
                <a16:creationId xmlns:a16="http://schemas.microsoft.com/office/drawing/2014/main" id="{DDAF5E9A-BB37-4E92-9ECA-E18637A2DBB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33227" y="2174059"/>
            <a:ext cx="1873543" cy="1568074"/>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7" name="Imagen 16" descr="Imagen que contiene interior, pared, persona&#10;&#10;Descripción generada automáticamente">
            <a:extLst>
              <a:ext uri="{FF2B5EF4-FFF2-40B4-BE49-F238E27FC236}">
                <a16:creationId xmlns:a16="http://schemas.microsoft.com/office/drawing/2014/main" id="{E7DCC742-CCB0-4F1E-9EC5-5B996C570D5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51420" y="3832267"/>
            <a:ext cx="2137833" cy="1603375"/>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9" name="Imagen 18" descr="Imagen que contiene exterior, pájaro, animal, cielo&#10;&#10;Descripción generada automáticamente">
            <a:extLst>
              <a:ext uri="{FF2B5EF4-FFF2-40B4-BE49-F238E27FC236}">
                <a16:creationId xmlns:a16="http://schemas.microsoft.com/office/drawing/2014/main" id="{6246DE13-2D62-4D61-BCF3-160F0850D541}"/>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245801" y="2166714"/>
            <a:ext cx="2132566" cy="1603374"/>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2" name="Imagen 21" descr="Imagen que contiene interior, edificio&#10;&#10;Descripción generada automáticamente">
            <a:extLst>
              <a:ext uri="{FF2B5EF4-FFF2-40B4-BE49-F238E27FC236}">
                <a16:creationId xmlns:a16="http://schemas.microsoft.com/office/drawing/2014/main" id="{7FBD76E7-0398-41AC-8E21-4D970F210D3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469749" y="3833473"/>
            <a:ext cx="2136225" cy="1602169"/>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4" name="Imagen 23" descr="Imagen que contiene árbol, exterior, agua, planta&#10;&#10;Descripción generada automáticamente">
            <a:extLst>
              <a:ext uri="{FF2B5EF4-FFF2-40B4-BE49-F238E27FC236}">
                <a16:creationId xmlns:a16="http://schemas.microsoft.com/office/drawing/2014/main" id="{0DFDE420-40C6-4B89-ACA0-903747D6C4D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700622" y="3833108"/>
            <a:ext cx="2073395" cy="1602169"/>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6" name="Imagen 25" descr="Imagen que contiene suelo, interior, pared, armario&#10;&#10;Descripción generada automáticamente">
            <a:extLst>
              <a:ext uri="{FF2B5EF4-FFF2-40B4-BE49-F238E27FC236}">
                <a16:creationId xmlns:a16="http://schemas.microsoft.com/office/drawing/2014/main" id="{AA908DD2-AC59-4253-9FC4-F8FB7E36640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868665" y="3835760"/>
            <a:ext cx="2086790" cy="1568074"/>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0" name="Rectángulo 19">
            <a:extLst>
              <a:ext uri="{FF2B5EF4-FFF2-40B4-BE49-F238E27FC236}">
                <a16:creationId xmlns:a16="http://schemas.microsoft.com/office/drawing/2014/main" id="{D3446BB6-492B-4E3B-9719-21078A45113E}"/>
              </a:ext>
            </a:extLst>
          </p:cNvPr>
          <p:cNvSpPr/>
          <p:nvPr/>
        </p:nvSpPr>
        <p:spPr>
          <a:xfrm>
            <a:off x="315141" y="5505612"/>
            <a:ext cx="8506642" cy="1323439"/>
          </a:xfrm>
          <a:prstGeom prst="rect">
            <a:avLst/>
          </a:prstGeom>
        </p:spPr>
        <p:txBody>
          <a:bodyPr wrap="square">
            <a:spAutoFit/>
          </a:bodyPr>
          <a:lstStyle/>
          <a:p>
            <a:pPr>
              <a:spcBef>
                <a:spcPts val="600"/>
              </a:spcBef>
            </a:pPr>
            <a:r>
              <a:rPr lang="es-ES" sz="2000" b="1" dirty="0">
                <a:solidFill>
                  <a:schemeClr val="bg1"/>
                </a:solidFill>
                <a:effectLst>
                  <a:outerShdw blurRad="38100" dist="38100" dir="2700000" algn="tl">
                    <a:srgbClr val="000000">
                      <a:alpha val="43137"/>
                    </a:srgbClr>
                  </a:outerShdw>
                </a:effectLst>
              </a:rPr>
              <a:t>Por ello, si interpretamos la mención del sellado y de los vientos como algo genérico, aplicable a todos los santos (Efesios 1:13), podemos hacer una interpretación de las trompetas aplicada a la historia, tal como se muestra en las siguientes diapositivas.</a:t>
            </a:r>
          </a:p>
        </p:txBody>
      </p:sp>
    </p:spTree>
    <p:extLst>
      <p:ext uri="{BB962C8B-B14F-4D97-AF65-F5344CB8AC3E}">
        <p14:creationId xmlns:p14="http://schemas.microsoft.com/office/powerpoint/2010/main" val="171296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fltVal val="0"/>
                                          </p:val>
                                        </p:tav>
                                        <p:tav tm="100000">
                                          <p:val>
                                            <p:strVal val="#ppt_w"/>
                                          </p:val>
                                        </p:tav>
                                      </p:tavLst>
                                    </p:anim>
                                    <p:anim calcmode="lin" valueType="num">
                                      <p:cBhvr>
                                        <p:cTn id="15" dur="1000" fill="hold"/>
                                        <p:tgtEl>
                                          <p:spTgt spid="9"/>
                                        </p:tgtEl>
                                        <p:attrNameLst>
                                          <p:attrName>ppt_h</p:attrName>
                                        </p:attrNameLst>
                                      </p:cBhvr>
                                      <p:tavLst>
                                        <p:tav tm="0">
                                          <p:val>
                                            <p:fltVal val="0"/>
                                          </p:val>
                                        </p:tav>
                                        <p:tav tm="100000">
                                          <p:val>
                                            <p:strVal val="#ppt_h"/>
                                          </p:val>
                                        </p:tav>
                                      </p:tavLst>
                                    </p:anim>
                                    <p:anim calcmode="lin" valueType="num">
                                      <p:cBhvr>
                                        <p:cTn id="16" dur="1000" fill="hold"/>
                                        <p:tgtEl>
                                          <p:spTgt spid="9"/>
                                        </p:tgtEl>
                                        <p:attrNameLst>
                                          <p:attrName>style.rotation</p:attrName>
                                        </p:attrNameLst>
                                      </p:cBhvr>
                                      <p:tavLst>
                                        <p:tav tm="0">
                                          <p:val>
                                            <p:fltVal val="90"/>
                                          </p:val>
                                        </p:tav>
                                        <p:tav tm="100000">
                                          <p:val>
                                            <p:fltVal val="0"/>
                                          </p:val>
                                        </p:tav>
                                      </p:tavLst>
                                    </p:anim>
                                    <p:animEffect transition="in" filter="fade">
                                      <p:cBhvr>
                                        <p:cTn id="17" dur="1000"/>
                                        <p:tgtEl>
                                          <p:spTgt spid="9"/>
                                        </p:tgtEl>
                                      </p:cBhvr>
                                    </p:animEffect>
                                  </p:childTnLst>
                                </p:cTn>
                              </p:par>
                              <p:par>
                                <p:cTn id="18" presetID="31" presetClass="entr" presetSubtype="0" fill="hold" nodeType="withEffect">
                                  <p:stCondLst>
                                    <p:cond delay="1000"/>
                                  </p:stCondLst>
                                  <p:childTnLst>
                                    <p:set>
                                      <p:cBhvr>
                                        <p:cTn id="19" dur="1" fill="hold">
                                          <p:stCondLst>
                                            <p:cond delay="0"/>
                                          </p:stCondLst>
                                        </p:cTn>
                                        <p:tgtEl>
                                          <p:spTgt spid="11"/>
                                        </p:tgtEl>
                                        <p:attrNameLst>
                                          <p:attrName>style.visibility</p:attrName>
                                        </p:attrNameLst>
                                      </p:cBhvr>
                                      <p:to>
                                        <p:strVal val="visible"/>
                                      </p:to>
                                    </p:set>
                                    <p:anim calcmode="lin" valueType="num">
                                      <p:cBhvr>
                                        <p:cTn id="20" dur="1000" fill="hold"/>
                                        <p:tgtEl>
                                          <p:spTgt spid="11"/>
                                        </p:tgtEl>
                                        <p:attrNameLst>
                                          <p:attrName>ppt_w</p:attrName>
                                        </p:attrNameLst>
                                      </p:cBhvr>
                                      <p:tavLst>
                                        <p:tav tm="0">
                                          <p:val>
                                            <p:fltVal val="0"/>
                                          </p:val>
                                        </p:tav>
                                        <p:tav tm="100000">
                                          <p:val>
                                            <p:strVal val="#ppt_w"/>
                                          </p:val>
                                        </p:tav>
                                      </p:tavLst>
                                    </p:anim>
                                    <p:anim calcmode="lin" valueType="num">
                                      <p:cBhvr>
                                        <p:cTn id="21" dur="1000" fill="hold"/>
                                        <p:tgtEl>
                                          <p:spTgt spid="11"/>
                                        </p:tgtEl>
                                        <p:attrNameLst>
                                          <p:attrName>ppt_h</p:attrName>
                                        </p:attrNameLst>
                                      </p:cBhvr>
                                      <p:tavLst>
                                        <p:tav tm="0">
                                          <p:val>
                                            <p:fltVal val="0"/>
                                          </p:val>
                                        </p:tav>
                                        <p:tav tm="100000">
                                          <p:val>
                                            <p:strVal val="#ppt_h"/>
                                          </p:val>
                                        </p:tav>
                                      </p:tavLst>
                                    </p:anim>
                                    <p:anim calcmode="lin" valueType="num">
                                      <p:cBhvr>
                                        <p:cTn id="22" dur="1000" fill="hold"/>
                                        <p:tgtEl>
                                          <p:spTgt spid="11"/>
                                        </p:tgtEl>
                                        <p:attrNameLst>
                                          <p:attrName>style.rotation</p:attrName>
                                        </p:attrNameLst>
                                      </p:cBhvr>
                                      <p:tavLst>
                                        <p:tav tm="0">
                                          <p:val>
                                            <p:fltVal val="90"/>
                                          </p:val>
                                        </p:tav>
                                        <p:tav tm="100000">
                                          <p:val>
                                            <p:fltVal val="0"/>
                                          </p:val>
                                        </p:tav>
                                      </p:tavLst>
                                    </p:anim>
                                    <p:animEffect transition="in" filter="fade">
                                      <p:cBhvr>
                                        <p:cTn id="23" dur="1000"/>
                                        <p:tgtEl>
                                          <p:spTgt spid="11"/>
                                        </p:tgtEl>
                                      </p:cBhvr>
                                    </p:animEffect>
                                  </p:childTnLst>
                                </p:cTn>
                              </p:par>
                              <p:par>
                                <p:cTn id="24" presetID="31" presetClass="entr" presetSubtype="0" fill="hold" nodeType="withEffect">
                                  <p:stCondLst>
                                    <p:cond delay="250"/>
                                  </p:stCondLst>
                                  <p:childTnLst>
                                    <p:set>
                                      <p:cBhvr>
                                        <p:cTn id="25" dur="1" fill="hold">
                                          <p:stCondLst>
                                            <p:cond delay="0"/>
                                          </p:stCondLst>
                                        </p:cTn>
                                        <p:tgtEl>
                                          <p:spTgt spid="13"/>
                                        </p:tgtEl>
                                        <p:attrNameLst>
                                          <p:attrName>style.visibility</p:attrName>
                                        </p:attrNameLst>
                                      </p:cBhvr>
                                      <p:to>
                                        <p:strVal val="visible"/>
                                      </p:to>
                                    </p:set>
                                    <p:anim calcmode="lin" valueType="num">
                                      <p:cBhvr>
                                        <p:cTn id="26" dur="1000" fill="hold"/>
                                        <p:tgtEl>
                                          <p:spTgt spid="13"/>
                                        </p:tgtEl>
                                        <p:attrNameLst>
                                          <p:attrName>ppt_w</p:attrName>
                                        </p:attrNameLst>
                                      </p:cBhvr>
                                      <p:tavLst>
                                        <p:tav tm="0">
                                          <p:val>
                                            <p:fltVal val="0"/>
                                          </p:val>
                                        </p:tav>
                                        <p:tav tm="100000">
                                          <p:val>
                                            <p:strVal val="#ppt_w"/>
                                          </p:val>
                                        </p:tav>
                                      </p:tavLst>
                                    </p:anim>
                                    <p:anim calcmode="lin" valueType="num">
                                      <p:cBhvr>
                                        <p:cTn id="27" dur="1000" fill="hold"/>
                                        <p:tgtEl>
                                          <p:spTgt spid="13"/>
                                        </p:tgtEl>
                                        <p:attrNameLst>
                                          <p:attrName>ppt_h</p:attrName>
                                        </p:attrNameLst>
                                      </p:cBhvr>
                                      <p:tavLst>
                                        <p:tav tm="0">
                                          <p:val>
                                            <p:fltVal val="0"/>
                                          </p:val>
                                        </p:tav>
                                        <p:tav tm="100000">
                                          <p:val>
                                            <p:strVal val="#ppt_h"/>
                                          </p:val>
                                        </p:tav>
                                      </p:tavLst>
                                    </p:anim>
                                    <p:anim calcmode="lin" valueType="num">
                                      <p:cBhvr>
                                        <p:cTn id="28" dur="1000" fill="hold"/>
                                        <p:tgtEl>
                                          <p:spTgt spid="13"/>
                                        </p:tgtEl>
                                        <p:attrNameLst>
                                          <p:attrName>style.rotation</p:attrName>
                                        </p:attrNameLst>
                                      </p:cBhvr>
                                      <p:tavLst>
                                        <p:tav tm="0">
                                          <p:val>
                                            <p:fltVal val="90"/>
                                          </p:val>
                                        </p:tav>
                                        <p:tav tm="100000">
                                          <p:val>
                                            <p:fltVal val="0"/>
                                          </p:val>
                                        </p:tav>
                                      </p:tavLst>
                                    </p:anim>
                                    <p:animEffect transition="in" filter="fade">
                                      <p:cBhvr>
                                        <p:cTn id="29" dur="1000"/>
                                        <p:tgtEl>
                                          <p:spTgt spid="13"/>
                                        </p:tgtEl>
                                      </p:cBhvr>
                                    </p:animEffect>
                                  </p:childTnLst>
                                </p:cTn>
                              </p:par>
                              <p:par>
                                <p:cTn id="30" presetID="31" presetClass="entr" presetSubtype="0" fill="hold" nodeType="withEffect">
                                  <p:stCondLst>
                                    <p:cond delay="750"/>
                                  </p:stCondLst>
                                  <p:childTnLst>
                                    <p:set>
                                      <p:cBhvr>
                                        <p:cTn id="31" dur="1" fill="hold">
                                          <p:stCondLst>
                                            <p:cond delay="0"/>
                                          </p:stCondLst>
                                        </p:cTn>
                                        <p:tgtEl>
                                          <p:spTgt spid="15"/>
                                        </p:tgtEl>
                                        <p:attrNameLst>
                                          <p:attrName>style.visibility</p:attrName>
                                        </p:attrNameLst>
                                      </p:cBhvr>
                                      <p:to>
                                        <p:strVal val="visible"/>
                                      </p:to>
                                    </p:set>
                                    <p:anim calcmode="lin" valueType="num">
                                      <p:cBhvr>
                                        <p:cTn id="32" dur="1000" fill="hold"/>
                                        <p:tgtEl>
                                          <p:spTgt spid="15"/>
                                        </p:tgtEl>
                                        <p:attrNameLst>
                                          <p:attrName>ppt_w</p:attrName>
                                        </p:attrNameLst>
                                      </p:cBhvr>
                                      <p:tavLst>
                                        <p:tav tm="0">
                                          <p:val>
                                            <p:fltVal val="0"/>
                                          </p:val>
                                        </p:tav>
                                        <p:tav tm="100000">
                                          <p:val>
                                            <p:strVal val="#ppt_w"/>
                                          </p:val>
                                        </p:tav>
                                      </p:tavLst>
                                    </p:anim>
                                    <p:anim calcmode="lin" valueType="num">
                                      <p:cBhvr>
                                        <p:cTn id="33" dur="1000" fill="hold"/>
                                        <p:tgtEl>
                                          <p:spTgt spid="15"/>
                                        </p:tgtEl>
                                        <p:attrNameLst>
                                          <p:attrName>ppt_h</p:attrName>
                                        </p:attrNameLst>
                                      </p:cBhvr>
                                      <p:tavLst>
                                        <p:tav tm="0">
                                          <p:val>
                                            <p:fltVal val="0"/>
                                          </p:val>
                                        </p:tav>
                                        <p:tav tm="100000">
                                          <p:val>
                                            <p:strVal val="#ppt_h"/>
                                          </p:val>
                                        </p:tav>
                                      </p:tavLst>
                                    </p:anim>
                                    <p:anim calcmode="lin" valueType="num">
                                      <p:cBhvr>
                                        <p:cTn id="34" dur="1000" fill="hold"/>
                                        <p:tgtEl>
                                          <p:spTgt spid="15"/>
                                        </p:tgtEl>
                                        <p:attrNameLst>
                                          <p:attrName>style.rotation</p:attrName>
                                        </p:attrNameLst>
                                      </p:cBhvr>
                                      <p:tavLst>
                                        <p:tav tm="0">
                                          <p:val>
                                            <p:fltVal val="90"/>
                                          </p:val>
                                        </p:tav>
                                        <p:tav tm="100000">
                                          <p:val>
                                            <p:fltVal val="0"/>
                                          </p:val>
                                        </p:tav>
                                      </p:tavLst>
                                    </p:anim>
                                    <p:animEffect transition="in" filter="fade">
                                      <p:cBhvr>
                                        <p:cTn id="35" dur="1000"/>
                                        <p:tgtEl>
                                          <p:spTgt spid="15"/>
                                        </p:tgtEl>
                                      </p:cBhvr>
                                    </p:animEffect>
                                  </p:childTnLst>
                                </p:cTn>
                              </p:par>
                              <p:par>
                                <p:cTn id="36" presetID="31" presetClass="entr" presetSubtype="0" fill="hold" nodeType="withEffect">
                                  <p:stCondLst>
                                    <p:cond delay="1250"/>
                                  </p:stCondLst>
                                  <p:childTnLst>
                                    <p:set>
                                      <p:cBhvr>
                                        <p:cTn id="37" dur="1" fill="hold">
                                          <p:stCondLst>
                                            <p:cond delay="0"/>
                                          </p:stCondLst>
                                        </p:cTn>
                                        <p:tgtEl>
                                          <p:spTgt spid="17"/>
                                        </p:tgtEl>
                                        <p:attrNameLst>
                                          <p:attrName>style.visibility</p:attrName>
                                        </p:attrNameLst>
                                      </p:cBhvr>
                                      <p:to>
                                        <p:strVal val="visible"/>
                                      </p:to>
                                    </p:set>
                                    <p:anim calcmode="lin" valueType="num">
                                      <p:cBhvr>
                                        <p:cTn id="38" dur="1000" fill="hold"/>
                                        <p:tgtEl>
                                          <p:spTgt spid="17"/>
                                        </p:tgtEl>
                                        <p:attrNameLst>
                                          <p:attrName>ppt_w</p:attrName>
                                        </p:attrNameLst>
                                      </p:cBhvr>
                                      <p:tavLst>
                                        <p:tav tm="0">
                                          <p:val>
                                            <p:fltVal val="0"/>
                                          </p:val>
                                        </p:tav>
                                        <p:tav tm="100000">
                                          <p:val>
                                            <p:strVal val="#ppt_w"/>
                                          </p:val>
                                        </p:tav>
                                      </p:tavLst>
                                    </p:anim>
                                    <p:anim calcmode="lin" valueType="num">
                                      <p:cBhvr>
                                        <p:cTn id="39" dur="1000" fill="hold"/>
                                        <p:tgtEl>
                                          <p:spTgt spid="17"/>
                                        </p:tgtEl>
                                        <p:attrNameLst>
                                          <p:attrName>ppt_h</p:attrName>
                                        </p:attrNameLst>
                                      </p:cBhvr>
                                      <p:tavLst>
                                        <p:tav tm="0">
                                          <p:val>
                                            <p:fltVal val="0"/>
                                          </p:val>
                                        </p:tav>
                                        <p:tav tm="100000">
                                          <p:val>
                                            <p:strVal val="#ppt_h"/>
                                          </p:val>
                                        </p:tav>
                                      </p:tavLst>
                                    </p:anim>
                                    <p:anim calcmode="lin" valueType="num">
                                      <p:cBhvr>
                                        <p:cTn id="40" dur="1000" fill="hold"/>
                                        <p:tgtEl>
                                          <p:spTgt spid="17"/>
                                        </p:tgtEl>
                                        <p:attrNameLst>
                                          <p:attrName>style.rotation</p:attrName>
                                        </p:attrNameLst>
                                      </p:cBhvr>
                                      <p:tavLst>
                                        <p:tav tm="0">
                                          <p:val>
                                            <p:fltVal val="90"/>
                                          </p:val>
                                        </p:tav>
                                        <p:tav tm="100000">
                                          <p:val>
                                            <p:fltVal val="0"/>
                                          </p:val>
                                        </p:tav>
                                      </p:tavLst>
                                    </p:anim>
                                    <p:animEffect transition="in" filter="fade">
                                      <p:cBhvr>
                                        <p:cTn id="41" dur="1000"/>
                                        <p:tgtEl>
                                          <p:spTgt spid="17"/>
                                        </p:tgtEl>
                                      </p:cBhvr>
                                    </p:animEffect>
                                  </p:childTnLst>
                                </p:cTn>
                              </p:par>
                              <p:par>
                                <p:cTn id="42" presetID="31" presetClass="entr" presetSubtype="0" fill="hold" nodeType="withEffect">
                                  <p:stCondLst>
                                    <p:cond delay="500"/>
                                  </p:stCondLst>
                                  <p:childTnLst>
                                    <p:set>
                                      <p:cBhvr>
                                        <p:cTn id="43" dur="1" fill="hold">
                                          <p:stCondLst>
                                            <p:cond delay="0"/>
                                          </p:stCondLst>
                                        </p:cTn>
                                        <p:tgtEl>
                                          <p:spTgt spid="19"/>
                                        </p:tgtEl>
                                        <p:attrNameLst>
                                          <p:attrName>style.visibility</p:attrName>
                                        </p:attrNameLst>
                                      </p:cBhvr>
                                      <p:to>
                                        <p:strVal val="visible"/>
                                      </p:to>
                                    </p:set>
                                    <p:anim calcmode="lin" valueType="num">
                                      <p:cBhvr>
                                        <p:cTn id="44" dur="1000" fill="hold"/>
                                        <p:tgtEl>
                                          <p:spTgt spid="19"/>
                                        </p:tgtEl>
                                        <p:attrNameLst>
                                          <p:attrName>ppt_w</p:attrName>
                                        </p:attrNameLst>
                                      </p:cBhvr>
                                      <p:tavLst>
                                        <p:tav tm="0">
                                          <p:val>
                                            <p:fltVal val="0"/>
                                          </p:val>
                                        </p:tav>
                                        <p:tav tm="100000">
                                          <p:val>
                                            <p:strVal val="#ppt_w"/>
                                          </p:val>
                                        </p:tav>
                                      </p:tavLst>
                                    </p:anim>
                                    <p:anim calcmode="lin" valueType="num">
                                      <p:cBhvr>
                                        <p:cTn id="45" dur="1000" fill="hold"/>
                                        <p:tgtEl>
                                          <p:spTgt spid="19"/>
                                        </p:tgtEl>
                                        <p:attrNameLst>
                                          <p:attrName>ppt_h</p:attrName>
                                        </p:attrNameLst>
                                      </p:cBhvr>
                                      <p:tavLst>
                                        <p:tav tm="0">
                                          <p:val>
                                            <p:fltVal val="0"/>
                                          </p:val>
                                        </p:tav>
                                        <p:tav tm="100000">
                                          <p:val>
                                            <p:strVal val="#ppt_h"/>
                                          </p:val>
                                        </p:tav>
                                      </p:tavLst>
                                    </p:anim>
                                    <p:anim calcmode="lin" valueType="num">
                                      <p:cBhvr>
                                        <p:cTn id="46" dur="1000" fill="hold"/>
                                        <p:tgtEl>
                                          <p:spTgt spid="19"/>
                                        </p:tgtEl>
                                        <p:attrNameLst>
                                          <p:attrName>style.rotation</p:attrName>
                                        </p:attrNameLst>
                                      </p:cBhvr>
                                      <p:tavLst>
                                        <p:tav tm="0">
                                          <p:val>
                                            <p:fltVal val="90"/>
                                          </p:val>
                                        </p:tav>
                                        <p:tav tm="100000">
                                          <p:val>
                                            <p:fltVal val="0"/>
                                          </p:val>
                                        </p:tav>
                                      </p:tavLst>
                                    </p:anim>
                                    <p:animEffect transition="in" filter="fade">
                                      <p:cBhvr>
                                        <p:cTn id="47" dur="1000"/>
                                        <p:tgtEl>
                                          <p:spTgt spid="19"/>
                                        </p:tgtEl>
                                      </p:cBhvr>
                                    </p:animEffect>
                                  </p:childTnLst>
                                </p:cTn>
                              </p:par>
                              <p:par>
                                <p:cTn id="48" presetID="31" presetClass="entr" presetSubtype="0" fill="hold" nodeType="withEffect">
                                  <p:stCondLst>
                                    <p:cond delay="1500"/>
                                  </p:stCondLst>
                                  <p:childTnLst>
                                    <p:set>
                                      <p:cBhvr>
                                        <p:cTn id="49" dur="1" fill="hold">
                                          <p:stCondLst>
                                            <p:cond delay="0"/>
                                          </p:stCondLst>
                                        </p:cTn>
                                        <p:tgtEl>
                                          <p:spTgt spid="22"/>
                                        </p:tgtEl>
                                        <p:attrNameLst>
                                          <p:attrName>style.visibility</p:attrName>
                                        </p:attrNameLst>
                                      </p:cBhvr>
                                      <p:to>
                                        <p:strVal val="visible"/>
                                      </p:to>
                                    </p:set>
                                    <p:anim calcmode="lin" valueType="num">
                                      <p:cBhvr>
                                        <p:cTn id="50" dur="1000" fill="hold"/>
                                        <p:tgtEl>
                                          <p:spTgt spid="22"/>
                                        </p:tgtEl>
                                        <p:attrNameLst>
                                          <p:attrName>ppt_w</p:attrName>
                                        </p:attrNameLst>
                                      </p:cBhvr>
                                      <p:tavLst>
                                        <p:tav tm="0">
                                          <p:val>
                                            <p:fltVal val="0"/>
                                          </p:val>
                                        </p:tav>
                                        <p:tav tm="100000">
                                          <p:val>
                                            <p:strVal val="#ppt_w"/>
                                          </p:val>
                                        </p:tav>
                                      </p:tavLst>
                                    </p:anim>
                                    <p:anim calcmode="lin" valueType="num">
                                      <p:cBhvr>
                                        <p:cTn id="51" dur="1000" fill="hold"/>
                                        <p:tgtEl>
                                          <p:spTgt spid="22"/>
                                        </p:tgtEl>
                                        <p:attrNameLst>
                                          <p:attrName>ppt_h</p:attrName>
                                        </p:attrNameLst>
                                      </p:cBhvr>
                                      <p:tavLst>
                                        <p:tav tm="0">
                                          <p:val>
                                            <p:fltVal val="0"/>
                                          </p:val>
                                        </p:tav>
                                        <p:tav tm="100000">
                                          <p:val>
                                            <p:strVal val="#ppt_h"/>
                                          </p:val>
                                        </p:tav>
                                      </p:tavLst>
                                    </p:anim>
                                    <p:anim calcmode="lin" valueType="num">
                                      <p:cBhvr>
                                        <p:cTn id="52" dur="1000" fill="hold"/>
                                        <p:tgtEl>
                                          <p:spTgt spid="22"/>
                                        </p:tgtEl>
                                        <p:attrNameLst>
                                          <p:attrName>style.rotation</p:attrName>
                                        </p:attrNameLst>
                                      </p:cBhvr>
                                      <p:tavLst>
                                        <p:tav tm="0">
                                          <p:val>
                                            <p:fltVal val="90"/>
                                          </p:val>
                                        </p:tav>
                                        <p:tav tm="100000">
                                          <p:val>
                                            <p:fltVal val="0"/>
                                          </p:val>
                                        </p:tav>
                                      </p:tavLst>
                                    </p:anim>
                                    <p:animEffect transition="in" filter="fade">
                                      <p:cBhvr>
                                        <p:cTn id="53" dur="1000"/>
                                        <p:tgtEl>
                                          <p:spTgt spid="22"/>
                                        </p:tgtEl>
                                      </p:cBhvr>
                                    </p:animEffect>
                                  </p:childTnLst>
                                </p:cTn>
                              </p:par>
                              <p:par>
                                <p:cTn id="54" presetID="31" presetClass="entr" presetSubtype="0" fill="hold" nodeType="withEffect">
                                  <p:stCondLst>
                                    <p:cond delay="1750"/>
                                  </p:stCondLst>
                                  <p:childTnLst>
                                    <p:set>
                                      <p:cBhvr>
                                        <p:cTn id="55" dur="1" fill="hold">
                                          <p:stCondLst>
                                            <p:cond delay="0"/>
                                          </p:stCondLst>
                                        </p:cTn>
                                        <p:tgtEl>
                                          <p:spTgt spid="24"/>
                                        </p:tgtEl>
                                        <p:attrNameLst>
                                          <p:attrName>style.visibility</p:attrName>
                                        </p:attrNameLst>
                                      </p:cBhvr>
                                      <p:to>
                                        <p:strVal val="visible"/>
                                      </p:to>
                                    </p:set>
                                    <p:anim calcmode="lin" valueType="num">
                                      <p:cBhvr>
                                        <p:cTn id="56" dur="1000" fill="hold"/>
                                        <p:tgtEl>
                                          <p:spTgt spid="24"/>
                                        </p:tgtEl>
                                        <p:attrNameLst>
                                          <p:attrName>ppt_w</p:attrName>
                                        </p:attrNameLst>
                                      </p:cBhvr>
                                      <p:tavLst>
                                        <p:tav tm="0">
                                          <p:val>
                                            <p:fltVal val="0"/>
                                          </p:val>
                                        </p:tav>
                                        <p:tav tm="100000">
                                          <p:val>
                                            <p:strVal val="#ppt_w"/>
                                          </p:val>
                                        </p:tav>
                                      </p:tavLst>
                                    </p:anim>
                                    <p:anim calcmode="lin" valueType="num">
                                      <p:cBhvr>
                                        <p:cTn id="57" dur="1000" fill="hold"/>
                                        <p:tgtEl>
                                          <p:spTgt spid="24"/>
                                        </p:tgtEl>
                                        <p:attrNameLst>
                                          <p:attrName>ppt_h</p:attrName>
                                        </p:attrNameLst>
                                      </p:cBhvr>
                                      <p:tavLst>
                                        <p:tav tm="0">
                                          <p:val>
                                            <p:fltVal val="0"/>
                                          </p:val>
                                        </p:tav>
                                        <p:tav tm="100000">
                                          <p:val>
                                            <p:strVal val="#ppt_h"/>
                                          </p:val>
                                        </p:tav>
                                      </p:tavLst>
                                    </p:anim>
                                    <p:anim calcmode="lin" valueType="num">
                                      <p:cBhvr>
                                        <p:cTn id="58" dur="1000" fill="hold"/>
                                        <p:tgtEl>
                                          <p:spTgt spid="24"/>
                                        </p:tgtEl>
                                        <p:attrNameLst>
                                          <p:attrName>style.rotation</p:attrName>
                                        </p:attrNameLst>
                                      </p:cBhvr>
                                      <p:tavLst>
                                        <p:tav tm="0">
                                          <p:val>
                                            <p:fltVal val="90"/>
                                          </p:val>
                                        </p:tav>
                                        <p:tav tm="100000">
                                          <p:val>
                                            <p:fltVal val="0"/>
                                          </p:val>
                                        </p:tav>
                                      </p:tavLst>
                                    </p:anim>
                                    <p:animEffect transition="in" filter="fade">
                                      <p:cBhvr>
                                        <p:cTn id="59" dur="1000"/>
                                        <p:tgtEl>
                                          <p:spTgt spid="24"/>
                                        </p:tgtEl>
                                      </p:cBhvr>
                                    </p:animEffect>
                                  </p:childTnLst>
                                </p:cTn>
                              </p:par>
                              <p:par>
                                <p:cTn id="60" presetID="31" presetClass="entr" presetSubtype="0" fill="hold" nodeType="withEffect">
                                  <p:stCondLst>
                                    <p:cond delay="2000"/>
                                  </p:stCondLst>
                                  <p:childTnLst>
                                    <p:set>
                                      <p:cBhvr>
                                        <p:cTn id="61" dur="1" fill="hold">
                                          <p:stCondLst>
                                            <p:cond delay="0"/>
                                          </p:stCondLst>
                                        </p:cTn>
                                        <p:tgtEl>
                                          <p:spTgt spid="26"/>
                                        </p:tgtEl>
                                        <p:attrNameLst>
                                          <p:attrName>style.visibility</p:attrName>
                                        </p:attrNameLst>
                                      </p:cBhvr>
                                      <p:to>
                                        <p:strVal val="visible"/>
                                      </p:to>
                                    </p:set>
                                    <p:anim calcmode="lin" valueType="num">
                                      <p:cBhvr>
                                        <p:cTn id="62" dur="1000" fill="hold"/>
                                        <p:tgtEl>
                                          <p:spTgt spid="26"/>
                                        </p:tgtEl>
                                        <p:attrNameLst>
                                          <p:attrName>ppt_w</p:attrName>
                                        </p:attrNameLst>
                                      </p:cBhvr>
                                      <p:tavLst>
                                        <p:tav tm="0">
                                          <p:val>
                                            <p:fltVal val="0"/>
                                          </p:val>
                                        </p:tav>
                                        <p:tav tm="100000">
                                          <p:val>
                                            <p:strVal val="#ppt_w"/>
                                          </p:val>
                                        </p:tav>
                                      </p:tavLst>
                                    </p:anim>
                                    <p:anim calcmode="lin" valueType="num">
                                      <p:cBhvr>
                                        <p:cTn id="63" dur="1000" fill="hold"/>
                                        <p:tgtEl>
                                          <p:spTgt spid="26"/>
                                        </p:tgtEl>
                                        <p:attrNameLst>
                                          <p:attrName>ppt_h</p:attrName>
                                        </p:attrNameLst>
                                      </p:cBhvr>
                                      <p:tavLst>
                                        <p:tav tm="0">
                                          <p:val>
                                            <p:fltVal val="0"/>
                                          </p:val>
                                        </p:tav>
                                        <p:tav tm="100000">
                                          <p:val>
                                            <p:strVal val="#ppt_h"/>
                                          </p:val>
                                        </p:tav>
                                      </p:tavLst>
                                    </p:anim>
                                    <p:anim calcmode="lin" valueType="num">
                                      <p:cBhvr>
                                        <p:cTn id="64" dur="1000" fill="hold"/>
                                        <p:tgtEl>
                                          <p:spTgt spid="26"/>
                                        </p:tgtEl>
                                        <p:attrNameLst>
                                          <p:attrName>style.rotation</p:attrName>
                                        </p:attrNameLst>
                                      </p:cBhvr>
                                      <p:tavLst>
                                        <p:tav tm="0">
                                          <p:val>
                                            <p:fltVal val="90"/>
                                          </p:val>
                                        </p:tav>
                                        <p:tav tm="100000">
                                          <p:val>
                                            <p:fltVal val="0"/>
                                          </p:val>
                                        </p:tav>
                                      </p:tavLst>
                                    </p:anim>
                                    <p:animEffect transition="in" filter="fade">
                                      <p:cBhvr>
                                        <p:cTn id="65" dur="10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15" presetClass="entr" presetSubtype="0"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p:cTn id="70" dur="1000" fill="hold"/>
                                        <p:tgtEl>
                                          <p:spTgt spid="20"/>
                                        </p:tgtEl>
                                        <p:attrNameLst>
                                          <p:attrName>ppt_w</p:attrName>
                                        </p:attrNameLst>
                                      </p:cBhvr>
                                      <p:tavLst>
                                        <p:tav tm="0">
                                          <p:val>
                                            <p:fltVal val="0"/>
                                          </p:val>
                                        </p:tav>
                                        <p:tav tm="100000">
                                          <p:val>
                                            <p:strVal val="#ppt_w"/>
                                          </p:val>
                                        </p:tav>
                                      </p:tavLst>
                                    </p:anim>
                                    <p:anim calcmode="lin" valueType="num">
                                      <p:cBhvr>
                                        <p:cTn id="71" dur="1000" fill="hold"/>
                                        <p:tgtEl>
                                          <p:spTgt spid="20"/>
                                        </p:tgtEl>
                                        <p:attrNameLst>
                                          <p:attrName>ppt_h</p:attrName>
                                        </p:attrNameLst>
                                      </p:cBhvr>
                                      <p:tavLst>
                                        <p:tav tm="0">
                                          <p:val>
                                            <p:fltVal val="0"/>
                                          </p:val>
                                        </p:tav>
                                        <p:tav tm="100000">
                                          <p:val>
                                            <p:strVal val="#ppt_h"/>
                                          </p:val>
                                        </p:tav>
                                      </p:tavLst>
                                    </p:anim>
                                    <p:anim calcmode="lin" valueType="num">
                                      <p:cBhvr>
                                        <p:cTn id="72" dur="1000" fill="hold"/>
                                        <p:tgtEl>
                                          <p:spTgt spid="20"/>
                                        </p:tgtEl>
                                        <p:attrNameLst>
                                          <p:attrName>ppt_x</p:attrName>
                                        </p:attrNameLst>
                                      </p:cBhvr>
                                      <p:tavLst>
                                        <p:tav tm="0" fmla="#ppt_x+(cos(-2*pi*(1-$))*-#ppt_x-sin(-2*pi*(1-$))*(1-#ppt_y))*(1-$)">
                                          <p:val>
                                            <p:fltVal val="0"/>
                                          </p:val>
                                        </p:tav>
                                        <p:tav tm="100000">
                                          <p:val>
                                            <p:fltVal val="1"/>
                                          </p:val>
                                        </p:tav>
                                      </p:tavLst>
                                    </p:anim>
                                    <p:anim calcmode="lin" valueType="num">
                                      <p:cBhvr>
                                        <p:cTn id="73" dur="1000" fill="hold"/>
                                        <p:tgtEl>
                                          <p:spTgt spid="2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AE36F5D-5A56-41B4-B91F-EA603DCBC45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06288" y="271427"/>
            <a:ext cx="4412579" cy="3129497"/>
          </a:xfrm>
          <a:prstGeom prst="rect">
            <a:avLst/>
          </a:prstGeom>
        </p:spPr>
      </p:pic>
      <p:pic>
        <p:nvPicPr>
          <p:cNvPr id="11" name="Imagen 10">
            <a:extLst>
              <a:ext uri="{FF2B5EF4-FFF2-40B4-BE49-F238E27FC236}">
                <a16:creationId xmlns:a16="http://schemas.microsoft.com/office/drawing/2014/main" id="{BA4F18CF-2D91-4A5B-A161-22E7E7B691E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5129" y="271428"/>
            <a:ext cx="4412580" cy="3129497"/>
          </a:xfrm>
          <a:prstGeom prst="rect">
            <a:avLst/>
          </a:prstGeom>
        </p:spPr>
      </p:pic>
      <p:pic>
        <p:nvPicPr>
          <p:cNvPr id="13" name="Imagen 12">
            <a:extLst>
              <a:ext uri="{FF2B5EF4-FFF2-40B4-BE49-F238E27FC236}">
                <a16:creationId xmlns:a16="http://schemas.microsoft.com/office/drawing/2014/main" id="{E4BCC406-4FCE-4F63-8356-1D191B2F02A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06289" y="3536569"/>
            <a:ext cx="4412578" cy="3162450"/>
          </a:xfrm>
          <a:prstGeom prst="rect">
            <a:avLst/>
          </a:prstGeom>
        </p:spPr>
      </p:pic>
      <p:pic>
        <p:nvPicPr>
          <p:cNvPr id="15" name="Imagen 14">
            <a:extLst>
              <a:ext uri="{FF2B5EF4-FFF2-40B4-BE49-F238E27FC236}">
                <a16:creationId xmlns:a16="http://schemas.microsoft.com/office/drawing/2014/main" id="{05375F35-D073-494F-8557-3E64B7F38A3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5128" y="3536568"/>
            <a:ext cx="4412579" cy="3162451"/>
          </a:xfrm>
          <a:prstGeom prst="rect">
            <a:avLst/>
          </a:prstGeom>
        </p:spPr>
      </p:pic>
      <p:sp>
        <p:nvSpPr>
          <p:cNvPr id="2" name="CuadroTexto 1">
            <a:extLst>
              <a:ext uri="{FF2B5EF4-FFF2-40B4-BE49-F238E27FC236}">
                <a16:creationId xmlns:a16="http://schemas.microsoft.com/office/drawing/2014/main" id="{54CDB411-0F13-4644-9FDD-E08DE3331B8A}"/>
              </a:ext>
            </a:extLst>
          </p:cNvPr>
          <p:cNvSpPr txBox="1"/>
          <p:nvPr/>
        </p:nvSpPr>
        <p:spPr>
          <a:xfrm>
            <a:off x="125128" y="271427"/>
            <a:ext cx="468398" cy="461665"/>
          </a:xfrm>
          <a:prstGeom prst="rect">
            <a:avLst/>
          </a:prstGeom>
          <a:noFill/>
        </p:spPr>
        <p:txBody>
          <a:bodyPr wrap="none" rtlCol="0">
            <a:spAutoFit/>
          </a:bodyPr>
          <a:lstStyle/>
          <a:p>
            <a:r>
              <a:rPr lang="es-ES" sz="2400" b="1" dirty="0">
                <a:solidFill>
                  <a:schemeClr val="bg1"/>
                </a:solidFill>
              </a:rPr>
              <a:t>1ª</a:t>
            </a:r>
          </a:p>
        </p:txBody>
      </p:sp>
      <p:sp>
        <p:nvSpPr>
          <p:cNvPr id="8" name="CuadroTexto 7">
            <a:extLst>
              <a:ext uri="{FF2B5EF4-FFF2-40B4-BE49-F238E27FC236}">
                <a16:creationId xmlns:a16="http://schemas.microsoft.com/office/drawing/2014/main" id="{3070CE08-A74A-4936-B50C-C5D5D6FD541B}"/>
              </a:ext>
            </a:extLst>
          </p:cNvPr>
          <p:cNvSpPr txBox="1"/>
          <p:nvPr/>
        </p:nvSpPr>
        <p:spPr>
          <a:xfrm>
            <a:off x="4615250" y="271427"/>
            <a:ext cx="468398" cy="461665"/>
          </a:xfrm>
          <a:prstGeom prst="rect">
            <a:avLst/>
          </a:prstGeom>
          <a:noFill/>
        </p:spPr>
        <p:txBody>
          <a:bodyPr wrap="none" rtlCol="0">
            <a:spAutoFit/>
          </a:bodyPr>
          <a:lstStyle/>
          <a:p>
            <a:r>
              <a:rPr lang="es-ES" sz="2400" b="1" dirty="0">
                <a:solidFill>
                  <a:schemeClr val="bg1"/>
                </a:solidFill>
              </a:rPr>
              <a:t>2ª</a:t>
            </a:r>
          </a:p>
        </p:txBody>
      </p:sp>
      <p:sp>
        <p:nvSpPr>
          <p:cNvPr id="9" name="CuadroTexto 8">
            <a:extLst>
              <a:ext uri="{FF2B5EF4-FFF2-40B4-BE49-F238E27FC236}">
                <a16:creationId xmlns:a16="http://schemas.microsoft.com/office/drawing/2014/main" id="{D4EA3CCA-D255-4F64-AABC-EA04850B7C2B}"/>
              </a:ext>
            </a:extLst>
          </p:cNvPr>
          <p:cNvSpPr txBox="1"/>
          <p:nvPr/>
        </p:nvSpPr>
        <p:spPr>
          <a:xfrm>
            <a:off x="2007033" y="3536568"/>
            <a:ext cx="468398" cy="461665"/>
          </a:xfrm>
          <a:prstGeom prst="rect">
            <a:avLst/>
          </a:prstGeom>
          <a:noFill/>
        </p:spPr>
        <p:txBody>
          <a:bodyPr wrap="none" rtlCol="0">
            <a:spAutoFit/>
          </a:bodyPr>
          <a:lstStyle/>
          <a:p>
            <a:r>
              <a:rPr lang="es-ES" sz="2400" b="1" dirty="0">
                <a:solidFill>
                  <a:schemeClr val="bg1"/>
                </a:solidFill>
              </a:rPr>
              <a:t>3ª</a:t>
            </a:r>
          </a:p>
        </p:txBody>
      </p:sp>
      <p:sp>
        <p:nvSpPr>
          <p:cNvPr id="10" name="CuadroTexto 9">
            <a:extLst>
              <a:ext uri="{FF2B5EF4-FFF2-40B4-BE49-F238E27FC236}">
                <a16:creationId xmlns:a16="http://schemas.microsoft.com/office/drawing/2014/main" id="{36D36E30-AEAC-43E3-89F7-D908D97F1C0E}"/>
              </a:ext>
            </a:extLst>
          </p:cNvPr>
          <p:cNvSpPr txBox="1"/>
          <p:nvPr/>
        </p:nvSpPr>
        <p:spPr>
          <a:xfrm>
            <a:off x="4638128" y="3536568"/>
            <a:ext cx="468398" cy="461665"/>
          </a:xfrm>
          <a:prstGeom prst="rect">
            <a:avLst/>
          </a:prstGeom>
          <a:noFill/>
        </p:spPr>
        <p:txBody>
          <a:bodyPr wrap="none" rtlCol="0">
            <a:spAutoFit/>
          </a:bodyPr>
          <a:lstStyle/>
          <a:p>
            <a:r>
              <a:rPr lang="es-ES" sz="2400" b="1" dirty="0">
                <a:solidFill>
                  <a:schemeClr val="bg1"/>
                </a:solidFill>
              </a:rPr>
              <a:t>4ª</a:t>
            </a:r>
          </a:p>
        </p:txBody>
      </p:sp>
    </p:spTree>
    <p:extLst>
      <p:ext uri="{BB962C8B-B14F-4D97-AF65-F5344CB8AC3E}">
        <p14:creationId xmlns:p14="http://schemas.microsoft.com/office/powerpoint/2010/main" val="3062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6AE36F5D-5A56-41B4-B91F-EA603DCBC45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06288" y="271427"/>
            <a:ext cx="4412579" cy="3129497"/>
          </a:xfrm>
          <a:prstGeom prst="rect">
            <a:avLst/>
          </a:prstGeom>
        </p:spPr>
      </p:pic>
      <p:pic>
        <p:nvPicPr>
          <p:cNvPr id="11" name="Imagen 10">
            <a:extLst>
              <a:ext uri="{FF2B5EF4-FFF2-40B4-BE49-F238E27FC236}">
                <a16:creationId xmlns:a16="http://schemas.microsoft.com/office/drawing/2014/main" id="{BA4F18CF-2D91-4A5B-A161-22E7E7B691E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5129" y="271428"/>
            <a:ext cx="4412580" cy="3129497"/>
          </a:xfrm>
          <a:prstGeom prst="rect">
            <a:avLst/>
          </a:prstGeom>
        </p:spPr>
      </p:pic>
      <p:pic>
        <p:nvPicPr>
          <p:cNvPr id="13" name="Imagen 12">
            <a:extLst>
              <a:ext uri="{FF2B5EF4-FFF2-40B4-BE49-F238E27FC236}">
                <a16:creationId xmlns:a16="http://schemas.microsoft.com/office/drawing/2014/main" id="{E4BCC406-4FCE-4F63-8356-1D191B2F02A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06289" y="3536569"/>
            <a:ext cx="4412578" cy="3162450"/>
          </a:xfrm>
          <a:prstGeom prst="rect">
            <a:avLst/>
          </a:prstGeom>
        </p:spPr>
      </p:pic>
      <p:pic>
        <p:nvPicPr>
          <p:cNvPr id="15" name="Imagen 14">
            <a:extLst>
              <a:ext uri="{FF2B5EF4-FFF2-40B4-BE49-F238E27FC236}">
                <a16:creationId xmlns:a16="http://schemas.microsoft.com/office/drawing/2014/main" id="{05375F35-D073-494F-8557-3E64B7F38A3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5128" y="3536568"/>
            <a:ext cx="4412579" cy="3162451"/>
          </a:xfrm>
          <a:prstGeom prst="rect">
            <a:avLst/>
          </a:prstGeom>
        </p:spPr>
      </p:pic>
      <p:sp>
        <p:nvSpPr>
          <p:cNvPr id="4" name="Rectángulo 3">
            <a:extLst>
              <a:ext uri="{FF2B5EF4-FFF2-40B4-BE49-F238E27FC236}">
                <a16:creationId xmlns:a16="http://schemas.microsoft.com/office/drawing/2014/main" id="{AAD57503-A959-47D1-B1BA-83BB437AB0F1}"/>
              </a:ext>
            </a:extLst>
          </p:cNvPr>
          <p:cNvSpPr/>
          <p:nvPr/>
        </p:nvSpPr>
        <p:spPr>
          <a:xfrm>
            <a:off x="670560" y="379824"/>
            <a:ext cx="2577737" cy="273319"/>
          </a:xfrm>
          <a:prstGeom prst="rect">
            <a:avLst/>
          </a:prstGeom>
          <a:solidFill>
            <a:srgbClr val="6450B9"/>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b="1" dirty="0"/>
              <a:t>DESCRIPCIÓN</a:t>
            </a:r>
          </a:p>
        </p:txBody>
      </p:sp>
      <p:sp>
        <p:nvSpPr>
          <p:cNvPr id="10" name="Rectángulo 9">
            <a:extLst>
              <a:ext uri="{FF2B5EF4-FFF2-40B4-BE49-F238E27FC236}">
                <a16:creationId xmlns:a16="http://schemas.microsoft.com/office/drawing/2014/main" id="{D5E5ED4C-CB9D-4083-82A3-54957C4F3B33}"/>
              </a:ext>
            </a:extLst>
          </p:cNvPr>
          <p:cNvSpPr/>
          <p:nvPr/>
        </p:nvSpPr>
        <p:spPr>
          <a:xfrm>
            <a:off x="3248838" y="379823"/>
            <a:ext cx="1863093" cy="273319"/>
          </a:xfrm>
          <a:prstGeom prst="rect">
            <a:avLst/>
          </a:prstGeom>
          <a:solidFill>
            <a:srgbClr val="6450B9"/>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b="1" dirty="0"/>
              <a:t>INTERPRETACIÓN</a:t>
            </a:r>
          </a:p>
        </p:txBody>
      </p:sp>
      <p:sp>
        <p:nvSpPr>
          <p:cNvPr id="12" name="Rectángulo 11">
            <a:extLst>
              <a:ext uri="{FF2B5EF4-FFF2-40B4-BE49-F238E27FC236}">
                <a16:creationId xmlns:a16="http://schemas.microsoft.com/office/drawing/2014/main" id="{C3AA8401-1AB8-46D3-B510-578EEB1943F9}"/>
              </a:ext>
            </a:extLst>
          </p:cNvPr>
          <p:cNvSpPr/>
          <p:nvPr/>
        </p:nvSpPr>
        <p:spPr>
          <a:xfrm>
            <a:off x="5111931" y="379822"/>
            <a:ext cx="3709852" cy="273319"/>
          </a:xfrm>
          <a:prstGeom prst="rect">
            <a:avLst/>
          </a:prstGeom>
          <a:solidFill>
            <a:srgbClr val="6450B9"/>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b="1" dirty="0"/>
              <a:t>REFERENCIAS</a:t>
            </a:r>
          </a:p>
        </p:txBody>
      </p:sp>
      <p:sp>
        <p:nvSpPr>
          <p:cNvPr id="14" name="Rectángulo 13">
            <a:extLst>
              <a:ext uri="{FF2B5EF4-FFF2-40B4-BE49-F238E27FC236}">
                <a16:creationId xmlns:a16="http://schemas.microsoft.com/office/drawing/2014/main" id="{5BFEED5E-1B1B-4FDB-B088-FEA6CD6FE97C}"/>
              </a:ext>
            </a:extLst>
          </p:cNvPr>
          <p:cNvSpPr/>
          <p:nvPr/>
        </p:nvSpPr>
        <p:spPr>
          <a:xfrm>
            <a:off x="322216" y="653141"/>
            <a:ext cx="347803" cy="1454333"/>
          </a:xfrm>
          <a:prstGeom prst="rect">
            <a:avLst/>
          </a:prstGeom>
          <a:solidFill>
            <a:srgbClr val="6450B9"/>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b="1" dirty="0"/>
              <a:t>1ª</a:t>
            </a:r>
          </a:p>
        </p:txBody>
      </p:sp>
      <p:sp>
        <p:nvSpPr>
          <p:cNvPr id="16" name="Rectángulo 15">
            <a:extLst>
              <a:ext uri="{FF2B5EF4-FFF2-40B4-BE49-F238E27FC236}">
                <a16:creationId xmlns:a16="http://schemas.microsoft.com/office/drawing/2014/main" id="{35141D60-E536-44D9-918D-806C7AFBEB27}"/>
              </a:ext>
            </a:extLst>
          </p:cNvPr>
          <p:cNvSpPr/>
          <p:nvPr/>
        </p:nvSpPr>
        <p:spPr>
          <a:xfrm>
            <a:off x="322216" y="2107473"/>
            <a:ext cx="347803" cy="1741715"/>
          </a:xfrm>
          <a:prstGeom prst="rect">
            <a:avLst/>
          </a:prstGeom>
          <a:solidFill>
            <a:srgbClr val="6450B9"/>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b="1" dirty="0"/>
              <a:t>2ª</a:t>
            </a:r>
          </a:p>
        </p:txBody>
      </p:sp>
      <p:sp>
        <p:nvSpPr>
          <p:cNvPr id="17" name="Rectángulo 16">
            <a:extLst>
              <a:ext uri="{FF2B5EF4-FFF2-40B4-BE49-F238E27FC236}">
                <a16:creationId xmlns:a16="http://schemas.microsoft.com/office/drawing/2014/main" id="{6252B91B-BD06-4EF6-B3D5-D3FFC5A67688}"/>
              </a:ext>
            </a:extLst>
          </p:cNvPr>
          <p:cNvSpPr/>
          <p:nvPr/>
        </p:nvSpPr>
        <p:spPr>
          <a:xfrm>
            <a:off x="322215" y="3849188"/>
            <a:ext cx="347803" cy="1454333"/>
          </a:xfrm>
          <a:prstGeom prst="rect">
            <a:avLst/>
          </a:prstGeom>
          <a:solidFill>
            <a:srgbClr val="6450B9"/>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b="1" dirty="0"/>
              <a:t>3ª</a:t>
            </a:r>
          </a:p>
        </p:txBody>
      </p:sp>
      <p:sp>
        <p:nvSpPr>
          <p:cNvPr id="18" name="Rectángulo 17">
            <a:extLst>
              <a:ext uri="{FF2B5EF4-FFF2-40B4-BE49-F238E27FC236}">
                <a16:creationId xmlns:a16="http://schemas.microsoft.com/office/drawing/2014/main" id="{C099793C-26EC-4A54-B038-1DD219184954}"/>
              </a:ext>
            </a:extLst>
          </p:cNvPr>
          <p:cNvSpPr/>
          <p:nvPr/>
        </p:nvSpPr>
        <p:spPr>
          <a:xfrm>
            <a:off x="322216" y="5312227"/>
            <a:ext cx="347803" cy="1165950"/>
          </a:xfrm>
          <a:prstGeom prst="rect">
            <a:avLst/>
          </a:prstGeom>
          <a:solidFill>
            <a:srgbClr val="6450B9"/>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b="1" dirty="0"/>
              <a:t>4ª</a:t>
            </a:r>
          </a:p>
        </p:txBody>
      </p:sp>
      <p:sp>
        <p:nvSpPr>
          <p:cNvPr id="19" name="Rectángulo 18">
            <a:extLst>
              <a:ext uri="{FF2B5EF4-FFF2-40B4-BE49-F238E27FC236}">
                <a16:creationId xmlns:a16="http://schemas.microsoft.com/office/drawing/2014/main" id="{EC315BCA-54B1-4C93-A44B-5E714CA20494}"/>
              </a:ext>
            </a:extLst>
          </p:cNvPr>
          <p:cNvSpPr/>
          <p:nvPr/>
        </p:nvSpPr>
        <p:spPr>
          <a:xfrm>
            <a:off x="670019" y="670558"/>
            <a:ext cx="2578278" cy="1454333"/>
          </a:xfrm>
          <a:prstGeom prst="rect">
            <a:avLst/>
          </a:prstGeom>
          <a:solidFill>
            <a:srgbClr val="B7B3C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r>
              <a:rPr lang="es-ES" b="1" dirty="0">
                <a:solidFill>
                  <a:schemeClr val="tx1"/>
                </a:solidFill>
              </a:rPr>
              <a:t>Se lanza sobre la tierra granizo y fuego mezclado con sangre y se quema la hierba y ⅓ de los árboles.</a:t>
            </a:r>
          </a:p>
        </p:txBody>
      </p:sp>
      <p:sp>
        <p:nvSpPr>
          <p:cNvPr id="20" name="Rectángulo 19">
            <a:extLst>
              <a:ext uri="{FF2B5EF4-FFF2-40B4-BE49-F238E27FC236}">
                <a16:creationId xmlns:a16="http://schemas.microsoft.com/office/drawing/2014/main" id="{022DE06E-487B-406D-988D-03259CCC0850}"/>
              </a:ext>
            </a:extLst>
          </p:cNvPr>
          <p:cNvSpPr/>
          <p:nvPr/>
        </p:nvSpPr>
        <p:spPr>
          <a:xfrm>
            <a:off x="3248837" y="670556"/>
            <a:ext cx="1863093" cy="1454333"/>
          </a:xfrm>
          <a:prstGeom prst="rect">
            <a:avLst/>
          </a:prstGeom>
          <a:solidFill>
            <a:srgbClr val="B7B3C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r>
              <a:rPr lang="es-ES" b="1" dirty="0">
                <a:solidFill>
                  <a:schemeClr val="tx1"/>
                </a:solidFill>
              </a:rPr>
              <a:t>Juicios sobre Jerusalén.</a:t>
            </a:r>
          </a:p>
        </p:txBody>
      </p:sp>
      <p:sp>
        <p:nvSpPr>
          <p:cNvPr id="21" name="Rectángulo 20">
            <a:extLst>
              <a:ext uri="{FF2B5EF4-FFF2-40B4-BE49-F238E27FC236}">
                <a16:creationId xmlns:a16="http://schemas.microsoft.com/office/drawing/2014/main" id="{2C55780E-C039-421E-96D1-5DA5A6CA1E57}"/>
              </a:ext>
            </a:extLst>
          </p:cNvPr>
          <p:cNvSpPr/>
          <p:nvPr/>
        </p:nvSpPr>
        <p:spPr>
          <a:xfrm>
            <a:off x="5120087" y="670556"/>
            <a:ext cx="3701695" cy="1454333"/>
          </a:xfrm>
          <a:prstGeom prst="rect">
            <a:avLst/>
          </a:prstGeom>
          <a:solidFill>
            <a:srgbClr val="B7B3C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r>
              <a:rPr lang="es-ES" b="1" dirty="0">
                <a:solidFill>
                  <a:schemeClr val="tx1"/>
                </a:solidFill>
              </a:rPr>
              <a:t>Árboles = Justos: Sal. 1:1-3; </a:t>
            </a:r>
            <a:r>
              <a:rPr lang="es-ES" b="1" dirty="0" err="1">
                <a:solidFill>
                  <a:schemeClr val="tx1"/>
                </a:solidFill>
              </a:rPr>
              <a:t>Is</a:t>
            </a:r>
            <a:r>
              <a:rPr lang="es-ES" b="1" dirty="0">
                <a:solidFill>
                  <a:schemeClr val="tx1"/>
                </a:solidFill>
              </a:rPr>
              <a:t>. 61:3; </a:t>
            </a:r>
            <a:r>
              <a:rPr lang="es-ES" b="1" dirty="0" err="1">
                <a:solidFill>
                  <a:schemeClr val="tx1"/>
                </a:solidFill>
              </a:rPr>
              <a:t>Jer</a:t>
            </a:r>
            <a:r>
              <a:rPr lang="es-ES" b="1" dirty="0">
                <a:solidFill>
                  <a:schemeClr val="tx1"/>
                </a:solidFill>
              </a:rPr>
              <a:t>. 11:16-17.</a:t>
            </a:r>
          </a:p>
          <a:p>
            <a:r>
              <a:rPr lang="es-ES" b="1" dirty="0">
                <a:solidFill>
                  <a:schemeClr val="tx1"/>
                </a:solidFill>
              </a:rPr>
              <a:t>Granizo, fuego y sangre: </a:t>
            </a:r>
            <a:r>
              <a:rPr lang="es-ES" b="1" dirty="0" err="1">
                <a:solidFill>
                  <a:schemeClr val="tx1"/>
                </a:solidFill>
              </a:rPr>
              <a:t>Éx</a:t>
            </a:r>
            <a:r>
              <a:rPr lang="es-ES" b="1" dirty="0">
                <a:solidFill>
                  <a:schemeClr val="tx1"/>
                </a:solidFill>
              </a:rPr>
              <a:t>. 9:23-26; </a:t>
            </a:r>
            <a:r>
              <a:rPr lang="es-ES" b="1" dirty="0" err="1">
                <a:solidFill>
                  <a:schemeClr val="tx1"/>
                </a:solidFill>
              </a:rPr>
              <a:t>Is</a:t>
            </a:r>
            <a:r>
              <a:rPr lang="es-ES" b="1" dirty="0">
                <a:solidFill>
                  <a:schemeClr val="tx1"/>
                </a:solidFill>
              </a:rPr>
              <a:t>. 10:16-20; Ez. 38:22.</a:t>
            </a:r>
          </a:p>
          <a:p>
            <a:r>
              <a:rPr lang="es-ES" b="1" dirty="0">
                <a:solidFill>
                  <a:schemeClr val="tx1"/>
                </a:solidFill>
              </a:rPr>
              <a:t>Jerusalén: Mt. 23:37-38; </a:t>
            </a:r>
            <a:r>
              <a:rPr lang="es-ES" b="1" dirty="0" err="1">
                <a:solidFill>
                  <a:schemeClr val="tx1"/>
                </a:solidFill>
              </a:rPr>
              <a:t>Lc</a:t>
            </a:r>
            <a:r>
              <a:rPr lang="es-ES" b="1" dirty="0">
                <a:solidFill>
                  <a:schemeClr val="tx1"/>
                </a:solidFill>
              </a:rPr>
              <a:t>. 23:28-31.</a:t>
            </a:r>
          </a:p>
        </p:txBody>
      </p:sp>
      <p:sp>
        <p:nvSpPr>
          <p:cNvPr id="22" name="Rectángulo 21">
            <a:extLst>
              <a:ext uri="{FF2B5EF4-FFF2-40B4-BE49-F238E27FC236}">
                <a16:creationId xmlns:a16="http://schemas.microsoft.com/office/drawing/2014/main" id="{CC09266E-E4B2-4D6E-BDE8-C5B6F9083827}"/>
              </a:ext>
            </a:extLst>
          </p:cNvPr>
          <p:cNvSpPr/>
          <p:nvPr/>
        </p:nvSpPr>
        <p:spPr>
          <a:xfrm>
            <a:off x="670019" y="2142304"/>
            <a:ext cx="2578278" cy="1706886"/>
          </a:xfrm>
          <a:prstGeom prst="rect">
            <a:avLst/>
          </a:prstGeom>
          <a:solidFill>
            <a:srgbClr val="AFC9DB"/>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r>
              <a:rPr lang="es-ES" b="1" dirty="0">
                <a:solidFill>
                  <a:schemeClr val="tx1"/>
                </a:solidFill>
              </a:rPr>
              <a:t>Una gran montaña ardiendo cae sobre el mar y ⅓ se vuelve sangre, muere ⅓ de los seres marinos y se destruye ⅓ de las naves.</a:t>
            </a:r>
          </a:p>
        </p:txBody>
      </p:sp>
      <p:sp>
        <p:nvSpPr>
          <p:cNvPr id="23" name="Rectángulo 22">
            <a:extLst>
              <a:ext uri="{FF2B5EF4-FFF2-40B4-BE49-F238E27FC236}">
                <a16:creationId xmlns:a16="http://schemas.microsoft.com/office/drawing/2014/main" id="{8E01BB6B-6301-48F5-89A8-496C93B73C12}"/>
              </a:ext>
            </a:extLst>
          </p:cNvPr>
          <p:cNvSpPr/>
          <p:nvPr/>
        </p:nvSpPr>
        <p:spPr>
          <a:xfrm>
            <a:off x="3248837" y="2142302"/>
            <a:ext cx="1863093" cy="1706886"/>
          </a:xfrm>
          <a:prstGeom prst="rect">
            <a:avLst/>
          </a:prstGeom>
          <a:solidFill>
            <a:srgbClr val="AFC9DB"/>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r>
              <a:rPr lang="es-ES" b="1" dirty="0">
                <a:solidFill>
                  <a:schemeClr val="tx1"/>
                </a:solidFill>
              </a:rPr>
              <a:t>Juicios sobre Roma.</a:t>
            </a:r>
          </a:p>
        </p:txBody>
      </p:sp>
      <p:sp>
        <p:nvSpPr>
          <p:cNvPr id="24" name="Rectángulo 23">
            <a:extLst>
              <a:ext uri="{FF2B5EF4-FFF2-40B4-BE49-F238E27FC236}">
                <a16:creationId xmlns:a16="http://schemas.microsoft.com/office/drawing/2014/main" id="{2BAD9ED6-DD49-44EE-ACDE-92147E756078}"/>
              </a:ext>
            </a:extLst>
          </p:cNvPr>
          <p:cNvSpPr/>
          <p:nvPr/>
        </p:nvSpPr>
        <p:spPr>
          <a:xfrm>
            <a:off x="5120087" y="2142302"/>
            <a:ext cx="3701695" cy="1706886"/>
          </a:xfrm>
          <a:prstGeom prst="rect">
            <a:avLst/>
          </a:prstGeom>
          <a:solidFill>
            <a:srgbClr val="AFC9DB"/>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r>
              <a:rPr lang="it-IT" b="1" dirty="0">
                <a:solidFill>
                  <a:schemeClr val="tx1"/>
                </a:solidFill>
              </a:rPr>
              <a:t>Sangre: Éx. 7:19-21.</a:t>
            </a:r>
          </a:p>
          <a:p>
            <a:r>
              <a:rPr lang="it-IT" b="1" dirty="0">
                <a:solidFill>
                  <a:schemeClr val="tx1"/>
                </a:solidFill>
              </a:rPr>
              <a:t>Montaña = Babilonia: Jer. 51:24-25, 41-42.</a:t>
            </a:r>
          </a:p>
          <a:p>
            <a:r>
              <a:rPr lang="it-IT" b="1" dirty="0">
                <a:solidFill>
                  <a:schemeClr val="tx1"/>
                </a:solidFill>
              </a:rPr>
              <a:t>Babilonia = Roma: 1P. 5:13.</a:t>
            </a:r>
            <a:endParaRPr lang="es-ES" b="1" dirty="0">
              <a:solidFill>
                <a:schemeClr val="tx1"/>
              </a:solidFill>
            </a:endParaRPr>
          </a:p>
        </p:txBody>
      </p:sp>
      <p:sp>
        <p:nvSpPr>
          <p:cNvPr id="25" name="Rectángulo 24">
            <a:extLst>
              <a:ext uri="{FF2B5EF4-FFF2-40B4-BE49-F238E27FC236}">
                <a16:creationId xmlns:a16="http://schemas.microsoft.com/office/drawing/2014/main" id="{E550FEA1-233E-4523-98CB-AC0B3601E2FE}"/>
              </a:ext>
            </a:extLst>
          </p:cNvPr>
          <p:cNvSpPr/>
          <p:nvPr/>
        </p:nvSpPr>
        <p:spPr>
          <a:xfrm>
            <a:off x="670019" y="3866599"/>
            <a:ext cx="2578278" cy="1454333"/>
          </a:xfrm>
          <a:prstGeom prst="rect">
            <a:avLst/>
          </a:prstGeom>
          <a:solidFill>
            <a:srgbClr val="B7B3C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r>
              <a:rPr lang="es-ES" b="1" dirty="0">
                <a:solidFill>
                  <a:schemeClr val="tx1"/>
                </a:solidFill>
              </a:rPr>
              <a:t>Cae sobre el agua dulce una estrella como una antorcha (Ajenjo) y amarga ⅓ del agua.</a:t>
            </a:r>
          </a:p>
        </p:txBody>
      </p:sp>
      <p:sp>
        <p:nvSpPr>
          <p:cNvPr id="26" name="Rectángulo 25">
            <a:extLst>
              <a:ext uri="{FF2B5EF4-FFF2-40B4-BE49-F238E27FC236}">
                <a16:creationId xmlns:a16="http://schemas.microsoft.com/office/drawing/2014/main" id="{9962750A-F46D-4AD5-927D-5B6F7E86B553}"/>
              </a:ext>
            </a:extLst>
          </p:cNvPr>
          <p:cNvSpPr/>
          <p:nvPr/>
        </p:nvSpPr>
        <p:spPr>
          <a:xfrm>
            <a:off x="3248837" y="3866597"/>
            <a:ext cx="1863093" cy="1454333"/>
          </a:xfrm>
          <a:prstGeom prst="rect">
            <a:avLst/>
          </a:prstGeom>
          <a:solidFill>
            <a:srgbClr val="B7B3C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r>
              <a:rPr lang="es-ES" b="1" dirty="0">
                <a:solidFill>
                  <a:schemeClr val="tx1"/>
                </a:solidFill>
              </a:rPr>
              <a:t>Juicios sobre la iglesia de la Edad Media.</a:t>
            </a:r>
          </a:p>
        </p:txBody>
      </p:sp>
      <p:sp>
        <p:nvSpPr>
          <p:cNvPr id="27" name="Rectángulo 26">
            <a:extLst>
              <a:ext uri="{FF2B5EF4-FFF2-40B4-BE49-F238E27FC236}">
                <a16:creationId xmlns:a16="http://schemas.microsoft.com/office/drawing/2014/main" id="{3F3CAAF2-A6E8-4945-ACB0-115C9E5A4387}"/>
              </a:ext>
            </a:extLst>
          </p:cNvPr>
          <p:cNvSpPr/>
          <p:nvPr/>
        </p:nvSpPr>
        <p:spPr>
          <a:xfrm>
            <a:off x="5120087" y="3866597"/>
            <a:ext cx="3701695" cy="1454333"/>
          </a:xfrm>
          <a:prstGeom prst="rect">
            <a:avLst/>
          </a:prstGeom>
          <a:solidFill>
            <a:srgbClr val="B7B3C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r>
              <a:rPr lang="es-ES" b="1" dirty="0">
                <a:solidFill>
                  <a:schemeClr val="tx1"/>
                </a:solidFill>
              </a:rPr>
              <a:t>Caída de la estrella = Obra de Satanás: </a:t>
            </a:r>
            <a:r>
              <a:rPr lang="es-ES" b="1" dirty="0" err="1">
                <a:solidFill>
                  <a:schemeClr val="tx1"/>
                </a:solidFill>
              </a:rPr>
              <a:t>Is</a:t>
            </a:r>
            <a:r>
              <a:rPr lang="es-ES" b="1" dirty="0">
                <a:solidFill>
                  <a:schemeClr val="tx1"/>
                </a:solidFill>
              </a:rPr>
              <a:t>. 14:12-19; </a:t>
            </a:r>
            <a:r>
              <a:rPr lang="es-ES" b="1" dirty="0" err="1">
                <a:solidFill>
                  <a:schemeClr val="tx1"/>
                </a:solidFill>
              </a:rPr>
              <a:t>Lc</a:t>
            </a:r>
            <a:r>
              <a:rPr lang="es-ES" b="1" dirty="0">
                <a:solidFill>
                  <a:schemeClr val="tx1"/>
                </a:solidFill>
              </a:rPr>
              <a:t>. 10:18;</a:t>
            </a:r>
            <a:br>
              <a:rPr lang="es-ES" b="1" dirty="0">
                <a:solidFill>
                  <a:schemeClr val="tx1"/>
                </a:solidFill>
              </a:rPr>
            </a:br>
            <a:r>
              <a:rPr lang="es-ES" b="1" dirty="0">
                <a:solidFill>
                  <a:schemeClr val="tx1"/>
                </a:solidFill>
              </a:rPr>
              <a:t>Ap. 12:9.</a:t>
            </a:r>
          </a:p>
          <a:p>
            <a:r>
              <a:rPr lang="es-ES" b="1" dirty="0">
                <a:solidFill>
                  <a:schemeClr val="tx1"/>
                </a:solidFill>
              </a:rPr>
              <a:t>Amargura = Perversión de la verdad: Sal. 1:3; 84:6-7; 119:105; </a:t>
            </a:r>
            <a:r>
              <a:rPr lang="es-ES" b="1" dirty="0" err="1">
                <a:solidFill>
                  <a:schemeClr val="tx1"/>
                </a:solidFill>
              </a:rPr>
              <a:t>Jer</a:t>
            </a:r>
            <a:r>
              <a:rPr lang="es-ES" b="1" dirty="0">
                <a:solidFill>
                  <a:schemeClr val="tx1"/>
                </a:solidFill>
              </a:rPr>
              <a:t>. 2:13.</a:t>
            </a:r>
          </a:p>
        </p:txBody>
      </p:sp>
      <p:sp>
        <p:nvSpPr>
          <p:cNvPr id="28" name="Rectángulo 27">
            <a:extLst>
              <a:ext uri="{FF2B5EF4-FFF2-40B4-BE49-F238E27FC236}">
                <a16:creationId xmlns:a16="http://schemas.microsoft.com/office/drawing/2014/main" id="{D45B27BE-D79E-4988-8DA2-0ED2A2163FAF}"/>
              </a:ext>
            </a:extLst>
          </p:cNvPr>
          <p:cNvSpPr/>
          <p:nvPr/>
        </p:nvSpPr>
        <p:spPr>
          <a:xfrm>
            <a:off x="670018" y="5303522"/>
            <a:ext cx="2578278" cy="1174653"/>
          </a:xfrm>
          <a:prstGeom prst="rect">
            <a:avLst/>
          </a:prstGeom>
          <a:solidFill>
            <a:srgbClr val="AFC9DB"/>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r>
              <a:rPr lang="es-ES" b="1" dirty="0">
                <a:solidFill>
                  <a:schemeClr val="tx1"/>
                </a:solidFill>
              </a:rPr>
              <a:t>Son heridas la tercera parte del sol, la luna y las estrellas. Oscuridad parcial.</a:t>
            </a:r>
          </a:p>
        </p:txBody>
      </p:sp>
      <p:sp>
        <p:nvSpPr>
          <p:cNvPr id="29" name="Rectángulo 28">
            <a:extLst>
              <a:ext uri="{FF2B5EF4-FFF2-40B4-BE49-F238E27FC236}">
                <a16:creationId xmlns:a16="http://schemas.microsoft.com/office/drawing/2014/main" id="{6B6B661D-C088-4615-9522-F07449ACBF26}"/>
              </a:ext>
            </a:extLst>
          </p:cNvPr>
          <p:cNvSpPr/>
          <p:nvPr/>
        </p:nvSpPr>
        <p:spPr>
          <a:xfrm>
            <a:off x="3248836" y="5303520"/>
            <a:ext cx="1863093" cy="1174653"/>
          </a:xfrm>
          <a:prstGeom prst="rect">
            <a:avLst/>
          </a:prstGeom>
          <a:solidFill>
            <a:srgbClr val="AFC9DB"/>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r>
              <a:rPr lang="es-ES" b="1" dirty="0">
                <a:solidFill>
                  <a:schemeClr val="tx1"/>
                </a:solidFill>
              </a:rPr>
              <a:t>Juicios sobre el romanismo y el protestantismo.</a:t>
            </a:r>
          </a:p>
        </p:txBody>
      </p:sp>
      <p:sp>
        <p:nvSpPr>
          <p:cNvPr id="30" name="Rectángulo 29">
            <a:extLst>
              <a:ext uri="{FF2B5EF4-FFF2-40B4-BE49-F238E27FC236}">
                <a16:creationId xmlns:a16="http://schemas.microsoft.com/office/drawing/2014/main" id="{94DC833F-F791-4D0E-908C-0DA9F916E3CC}"/>
              </a:ext>
            </a:extLst>
          </p:cNvPr>
          <p:cNvSpPr/>
          <p:nvPr/>
        </p:nvSpPr>
        <p:spPr>
          <a:xfrm>
            <a:off x="5120086" y="5303520"/>
            <a:ext cx="3701695" cy="1174653"/>
          </a:xfrm>
          <a:prstGeom prst="rect">
            <a:avLst/>
          </a:prstGeom>
          <a:solidFill>
            <a:srgbClr val="AFC9DB"/>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r>
              <a:rPr lang="es-ES" b="1" dirty="0">
                <a:solidFill>
                  <a:schemeClr val="tx1"/>
                </a:solidFill>
              </a:rPr>
              <a:t>Oscuridad = se oscurece la verdad: </a:t>
            </a:r>
            <a:r>
              <a:rPr lang="es-ES" b="1" dirty="0" err="1">
                <a:solidFill>
                  <a:schemeClr val="tx1"/>
                </a:solidFill>
              </a:rPr>
              <a:t>Éx</a:t>
            </a:r>
            <a:r>
              <a:rPr lang="es-ES" b="1" dirty="0">
                <a:solidFill>
                  <a:schemeClr val="tx1"/>
                </a:solidFill>
              </a:rPr>
              <a:t>. 20:21-23; Job 38:2; </a:t>
            </a:r>
            <a:r>
              <a:rPr lang="es-ES" b="1" dirty="0" err="1">
                <a:solidFill>
                  <a:schemeClr val="tx1"/>
                </a:solidFill>
              </a:rPr>
              <a:t>Is</a:t>
            </a:r>
            <a:r>
              <a:rPr lang="es-ES" b="1" dirty="0">
                <a:solidFill>
                  <a:schemeClr val="tx1"/>
                </a:solidFill>
              </a:rPr>
              <a:t>. 8:22;</a:t>
            </a:r>
            <a:br>
              <a:rPr lang="es-ES" b="1" dirty="0">
                <a:solidFill>
                  <a:schemeClr val="tx1"/>
                </a:solidFill>
              </a:rPr>
            </a:br>
            <a:r>
              <a:rPr lang="es-ES" b="1" dirty="0" err="1">
                <a:solidFill>
                  <a:schemeClr val="tx1"/>
                </a:solidFill>
              </a:rPr>
              <a:t>Jn</a:t>
            </a:r>
            <a:r>
              <a:rPr lang="es-ES" b="1" dirty="0">
                <a:solidFill>
                  <a:schemeClr val="tx1"/>
                </a:solidFill>
              </a:rPr>
              <a:t>. 1:4-11; 3:18-21.</a:t>
            </a:r>
          </a:p>
        </p:txBody>
      </p:sp>
    </p:spTree>
    <p:extLst>
      <p:ext uri="{BB962C8B-B14F-4D97-AF65-F5344CB8AC3E}">
        <p14:creationId xmlns:p14="http://schemas.microsoft.com/office/powerpoint/2010/main" val="274095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randombar(horizontal)">
                                      <p:cBhvr>
                                        <p:cTn id="18" dur="500"/>
                                        <p:tgtEl>
                                          <p:spTgt spid="14"/>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randombar(horizontal)">
                                      <p:cBhvr>
                                        <p:cTn id="21" dur="500"/>
                                        <p:tgtEl>
                                          <p:spTgt spid="1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randombar(horizontal)">
                                      <p:cBhvr>
                                        <p:cTn id="24" dur="500"/>
                                        <p:tgtEl>
                                          <p:spTgt spid="20"/>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randombar(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randombar(horizontal)">
                                      <p:cBhvr>
                                        <p:cTn id="32" dur="500"/>
                                        <p:tgtEl>
                                          <p:spTgt spid="16"/>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randombar(horizontal)">
                                      <p:cBhvr>
                                        <p:cTn id="35" dur="500"/>
                                        <p:tgtEl>
                                          <p:spTgt spid="22"/>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randombar(horizontal)">
                                      <p:cBhvr>
                                        <p:cTn id="38" dur="500"/>
                                        <p:tgtEl>
                                          <p:spTgt spid="23"/>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randombar(horizontal)">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randombar(horizontal)">
                                      <p:cBhvr>
                                        <p:cTn id="46" dur="500"/>
                                        <p:tgtEl>
                                          <p:spTgt spid="17"/>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randombar(horizontal)">
                                      <p:cBhvr>
                                        <p:cTn id="49" dur="500"/>
                                        <p:tgtEl>
                                          <p:spTgt spid="25"/>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randombar(horizontal)">
                                      <p:cBhvr>
                                        <p:cTn id="52" dur="500"/>
                                        <p:tgtEl>
                                          <p:spTgt spid="26"/>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randombar(horizontal)">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randombar(horizontal)">
                                      <p:cBhvr>
                                        <p:cTn id="60" dur="500"/>
                                        <p:tgtEl>
                                          <p:spTgt spid="18"/>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randombar(horizontal)">
                                      <p:cBhvr>
                                        <p:cTn id="63" dur="500"/>
                                        <p:tgtEl>
                                          <p:spTgt spid="28"/>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randombar(horizontal)">
                                      <p:cBhvr>
                                        <p:cTn id="66" dur="500"/>
                                        <p:tgtEl>
                                          <p:spTgt spid="29"/>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randombar(horizontal)">
                                      <p:cBhvr>
                                        <p:cTn id="6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2" grpId="0" animBg="1"/>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7EC2C7C-E033-41D7-9790-9687167FCB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4707" y="231006"/>
            <a:ext cx="4423001" cy="3169920"/>
          </a:xfrm>
          <a:prstGeom prst="rect">
            <a:avLst/>
          </a:prstGeom>
        </p:spPr>
      </p:pic>
      <p:pic>
        <p:nvPicPr>
          <p:cNvPr id="5" name="Imagen 4">
            <a:extLst>
              <a:ext uri="{FF2B5EF4-FFF2-40B4-BE49-F238E27FC236}">
                <a16:creationId xmlns:a16="http://schemas.microsoft.com/office/drawing/2014/main" id="{85DEF935-BE0D-44CF-8BD9-9E4F91463A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369" y="3489158"/>
            <a:ext cx="4424339" cy="3137836"/>
          </a:xfrm>
          <a:prstGeom prst="rect">
            <a:avLst/>
          </a:prstGeom>
        </p:spPr>
      </p:pic>
      <p:pic>
        <p:nvPicPr>
          <p:cNvPr id="7" name="Imagen 6" descr="Imagen que contiene agua, exterior&#10;&#10;Descripción generada automáticamente">
            <a:extLst>
              <a:ext uri="{FF2B5EF4-FFF2-40B4-BE49-F238E27FC236}">
                <a16:creationId xmlns:a16="http://schemas.microsoft.com/office/drawing/2014/main" id="{D5BDB436-7B80-40A2-AAF1-66CABF9B344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1"/>
          <a:stretch/>
        </p:blipFill>
        <p:spPr>
          <a:xfrm>
            <a:off x="4606291" y="231006"/>
            <a:ext cx="4421858" cy="6395988"/>
          </a:xfrm>
          <a:prstGeom prst="rect">
            <a:avLst/>
          </a:prstGeom>
        </p:spPr>
      </p:pic>
      <p:sp>
        <p:nvSpPr>
          <p:cNvPr id="6" name="CuadroTexto 5">
            <a:extLst>
              <a:ext uri="{FF2B5EF4-FFF2-40B4-BE49-F238E27FC236}">
                <a16:creationId xmlns:a16="http://schemas.microsoft.com/office/drawing/2014/main" id="{EEB32750-2725-4870-BC5D-AA83092FE5EC}"/>
              </a:ext>
            </a:extLst>
          </p:cNvPr>
          <p:cNvSpPr txBox="1"/>
          <p:nvPr/>
        </p:nvSpPr>
        <p:spPr>
          <a:xfrm>
            <a:off x="347568" y="231006"/>
            <a:ext cx="468398" cy="461665"/>
          </a:xfrm>
          <a:prstGeom prst="rect">
            <a:avLst/>
          </a:prstGeom>
          <a:noFill/>
        </p:spPr>
        <p:txBody>
          <a:bodyPr wrap="none" rtlCol="0">
            <a:spAutoFit/>
          </a:bodyPr>
          <a:lstStyle/>
          <a:p>
            <a:r>
              <a:rPr lang="es-ES" sz="2400" b="1" dirty="0">
                <a:solidFill>
                  <a:schemeClr val="bg1"/>
                </a:solidFill>
              </a:rPr>
              <a:t>5ª</a:t>
            </a:r>
          </a:p>
        </p:txBody>
      </p:sp>
      <p:sp>
        <p:nvSpPr>
          <p:cNvPr id="8" name="CuadroTexto 7">
            <a:extLst>
              <a:ext uri="{FF2B5EF4-FFF2-40B4-BE49-F238E27FC236}">
                <a16:creationId xmlns:a16="http://schemas.microsoft.com/office/drawing/2014/main" id="{A463CCCA-1C26-4E0D-B6E5-1F6BB8CF6660}"/>
              </a:ext>
            </a:extLst>
          </p:cNvPr>
          <p:cNvSpPr txBox="1"/>
          <p:nvPr/>
        </p:nvSpPr>
        <p:spPr>
          <a:xfrm>
            <a:off x="113369" y="3489158"/>
            <a:ext cx="468398" cy="461665"/>
          </a:xfrm>
          <a:prstGeom prst="rect">
            <a:avLst/>
          </a:prstGeom>
          <a:noFill/>
        </p:spPr>
        <p:txBody>
          <a:bodyPr wrap="none" rtlCol="0">
            <a:spAutoFit/>
          </a:bodyPr>
          <a:lstStyle/>
          <a:p>
            <a:r>
              <a:rPr lang="es-ES" sz="2400" b="1" dirty="0">
                <a:solidFill>
                  <a:schemeClr val="bg1"/>
                </a:solidFill>
              </a:rPr>
              <a:t>6ª</a:t>
            </a:r>
          </a:p>
        </p:txBody>
      </p:sp>
      <p:sp>
        <p:nvSpPr>
          <p:cNvPr id="9" name="CuadroTexto 8">
            <a:extLst>
              <a:ext uri="{FF2B5EF4-FFF2-40B4-BE49-F238E27FC236}">
                <a16:creationId xmlns:a16="http://schemas.microsoft.com/office/drawing/2014/main" id="{94C411EB-09A7-41F4-A4E7-6D7937FF05BA}"/>
              </a:ext>
            </a:extLst>
          </p:cNvPr>
          <p:cNvSpPr txBox="1"/>
          <p:nvPr/>
        </p:nvSpPr>
        <p:spPr>
          <a:xfrm>
            <a:off x="4615250" y="271427"/>
            <a:ext cx="468398" cy="461665"/>
          </a:xfrm>
          <a:prstGeom prst="rect">
            <a:avLst/>
          </a:prstGeom>
          <a:noFill/>
        </p:spPr>
        <p:txBody>
          <a:bodyPr wrap="none" rtlCol="0">
            <a:spAutoFit/>
          </a:bodyPr>
          <a:lstStyle/>
          <a:p>
            <a:r>
              <a:rPr lang="es-ES" sz="2400" b="1" dirty="0">
                <a:solidFill>
                  <a:schemeClr val="bg1"/>
                </a:solidFill>
              </a:rPr>
              <a:t>7ª</a:t>
            </a:r>
          </a:p>
        </p:txBody>
      </p:sp>
    </p:spTree>
    <p:extLst>
      <p:ext uri="{BB962C8B-B14F-4D97-AF65-F5344CB8AC3E}">
        <p14:creationId xmlns:p14="http://schemas.microsoft.com/office/powerpoint/2010/main" val="22640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7EC2C7C-E033-41D7-9790-9687167FCB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4707" y="231006"/>
            <a:ext cx="4423001" cy="3169920"/>
          </a:xfrm>
          <a:prstGeom prst="rect">
            <a:avLst/>
          </a:prstGeom>
        </p:spPr>
      </p:pic>
      <p:pic>
        <p:nvPicPr>
          <p:cNvPr id="5" name="Imagen 4">
            <a:extLst>
              <a:ext uri="{FF2B5EF4-FFF2-40B4-BE49-F238E27FC236}">
                <a16:creationId xmlns:a16="http://schemas.microsoft.com/office/drawing/2014/main" id="{85DEF935-BE0D-44CF-8BD9-9E4F91463A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369" y="3489158"/>
            <a:ext cx="4424339" cy="3137836"/>
          </a:xfrm>
          <a:prstGeom prst="rect">
            <a:avLst/>
          </a:prstGeom>
        </p:spPr>
      </p:pic>
      <p:pic>
        <p:nvPicPr>
          <p:cNvPr id="7" name="Imagen 6" descr="Imagen que contiene agua, exterior&#10;&#10;Descripción generada automáticamente">
            <a:extLst>
              <a:ext uri="{FF2B5EF4-FFF2-40B4-BE49-F238E27FC236}">
                <a16:creationId xmlns:a16="http://schemas.microsoft.com/office/drawing/2014/main" id="{D5BDB436-7B80-40A2-AAF1-66CABF9B344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1"/>
          <a:stretch/>
        </p:blipFill>
        <p:spPr>
          <a:xfrm>
            <a:off x="4606291" y="231006"/>
            <a:ext cx="4421858" cy="6395988"/>
          </a:xfrm>
          <a:prstGeom prst="rect">
            <a:avLst/>
          </a:prstGeom>
        </p:spPr>
      </p:pic>
      <p:sp>
        <p:nvSpPr>
          <p:cNvPr id="8" name="Rectángulo 7">
            <a:extLst>
              <a:ext uri="{FF2B5EF4-FFF2-40B4-BE49-F238E27FC236}">
                <a16:creationId xmlns:a16="http://schemas.microsoft.com/office/drawing/2014/main" id="{28D7016B-18DA-4832-A824-2A16CAE905DA}"/>
              </a:ext>
            </a:extLst>
          </p:cNvPr>
          <p:cNvSpPr/>
          <p:nvPr/>
        </p:nvSpPr>
        <p:spPr>
          <a:xfrm>
            <a:off x="670561" y="642256"/>
            <a:ext cx="2918464" cy="341810"/>
          </a:xfrm>
          <a:prstGeom prst="rect">
            <a:avLst/>
          </a:prstGeom>
          <a:solidFill>
            <a:srgbClr val="6450B9"/>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2000" b="1" dirty="0"/>
              <a:t>DESCRIPCIÓN</a:t>
            </a:r>
          </a:p>
        </p:txBody>
      </p:sp>
      <p:sp>
        <p:nvSpPr>
          <p:cNvPr id="9" name="Rectángulo 8">
            <a:extLst>
              <a:ext uri="{FF2B5EF4-FFF2-40B4-BE49-F238E27FC236}">
                <a16:creationId xmlns:a16="http://schemas.microsoft.com/office/drawing/2014/main" id="{5B7E7C24-AD9C-46C3-A592-503D7C7C5188}"/>
              </a:ext>
            </a:extLst>
          </p:cNvPr>
          <p:cNvSpPr/>
          <p:nvPr/>
        </p:nvSpPr>
        <p:spPr>
          <a:xfrm>
            <a:off x="3596640" y="642254"/>
            <a:ext cx="2281646" cy="341810"/>
          </a:xfrm>
          <a:prstGeom prst="rect">
            <a:avLst/>
          </a:prstGeom>
          <a:solidFill>
            <a:srgbClr val="6450B9"/>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2000" b="1" dirty="0"/>
              <a:t>INTERPRETACIÓN</a:t>
            </a:r>
          </a:p>
        </p:txBody>
      </p:sp>
      <p:sp>
        <p:nvSpPr>
          <p:cNvPr id="10" name="Rectángulo 9">
            <a:extLst>
              <a:ext uri="{FF2B5EF4-FFF2-40B4-BE49-F238E27FC236}">
                <a16:creationId xmlns:a16="http://schemas.microsoft.com/office/drawing/2014/main" id="{A7E6C03E-7E4F-466C-A59D-4A982430423C}"/>
              </a:ext>
            </a:extLst>
          </p:cNvPr>
          <p:cNvSpPr/>
          <p:nvPr/>
        </p:nvSpPr>
        <p:spPr>
          <a:xfrm>
            <a:off x="5878286" y="642254"/>
            <a:ext cx="2943498" cy="341810"/>
          </a:xfrm>
          <a:prstGeom prst="rect">
            <a:avLst/>
          </a:prstGeom>
          <a:solidFill>
            <a:srgbClr val="6450B9"/>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2000" b="1" dirty="0"/>
              <a:t>REFERENCIAS</a:t>
            </a:r>
          </a:p>
        </p:txBody>
      </p:sp>
      <p:sp>
        <p:nvSpPr>
          <p:cNvPr id="11" name="Rectángulo 10">
            <a:extLst>
              <a:ext uri="{FF2B5EF4-FFF2-40B4-BE49-F238E27FC236}">
                <a16:creationId xmlns:a16="http://schemas.microsoft.com/office/drawing/2014/main" id="{7BA2E833-6170-451F-A532-AC665392659E}"/>
              </a:ext>
            </a:extLst>
          </p:cNvPr>
          <p:cNvSpPr/>
          <p:nvPr/>
        </p:nvSpPr>
        <p:spPr>
          <a:xfrm>
            <a:off x="322217" y="959117"/>
            <a:ext cx="347803" cy="2289180"/>
          </a:xfrm>
          <a:prstGeom prst="rect">
            <a:avLst/>
          </a:prstGeom>
          <a:solidFill>
            <a:srgbClr val="6450B9"/>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2000" b="1" dirty="0"/>
              <a:t>5ª</a:t>
            </a:r>
          </a:p>
        </p:txBody>
      </p:sp>
      <p:sp>
        <p:nvSpPr>
          <p:cNvPr id="12" name="Rectángulo 11">
            <a:extLst>
              <a:ext uri="{FF2B5EF4-FFF2-40B4-BE49-F238E27FC236}">
                <a16:creationId xmlns:a16="http://schemas.microsoft.com/office/drawing/2014/main" id="{EEDF7D08-01FF-470B-A0A8-66E5034B4CD7}"/>
              </a:ext>
            </a:extLst>
          </p:cNvPr>
          <p:cNvSpPr/>
          <p:nvPr/>
        </p:nvSpPr>
        <p:spPr>
          <a:xfrm>
            <a:off x="322217" y="3248297"/>
            <a:ext cx="347803" cy="1959429"/>
          </a:xfrm>
          <a:prstGeom prst="rect">
            <a:avLst/>
          </a:prstGeom>
          <a:solidFill>
            <a:srgbClr val="6450B9"/>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2000" b="1" dirty="0"/>
              <a:t>6ª</a:t>
            </a:r>
          </a:p>
        </p:txBody>
      </p:sp>
      <p:sp>
        <p:nvSpPr>
          <p:cNvPr id="13" name="Rectángulo 12">
            <a:extLst>
              <a:ext uri="{FF2B5EF4-FFF2-40B4-BE49-F238E27FC236}">
                <a16:creationId xmlns:a16="http://schemas.microsoft.com/office/drawing/2014/main" id="{CB7E5C15-93D1-470F-A30F-14E70D88ACA8}"/>
              </a:ext>
            </a:extLst>
          </p:cNvPr>
          <p:cNvSpPr/>
          <p:nvPr/>
        </p:nvSpPr>
        <p:spPr>
          <a:xfrm>
            <a:off x="322216" y="5207726"/>
            <a:ext cx="347803" cy="964474"/>
          </a:xfrm>
          <a:prstGeom prst="rect">
            <a:avLst/>
          </a:prstGeom>
          <a:solidFill>
            <a:srgbClr val="6450B9"/>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ES" sz="2000" b="1" dirty="0"/>
              <a:t>7ª</a:t>
            </a:r>
          </a:p>
        </p:txBody>
      </p:sp>
      <p:sp>
        <p:nvSpPr>
          <p:cNvPr id="14" name="Rectángulo 13">
            <a:extLst>
              <a:ext uri="{FF2B5EF4-FFF2-40B4-BE49-F238E27FC236}">
                <a16:creationId xmlns:a16="http://schemas.microsoft.com/office/drawing/2014/main" id="{C7EAFB2C-0370-421A-9FFB-B09148E6A9D7}"/>
              </a:ext>
            </a:extLst>
          </p:cNvPr>
          <p:cNvSpPr/>
          <p:nvPr/>
        </p:nvSpPr>
        <p:spPr>
          <a:xfrm>
            <a:off x="670018" y="984066"/>
            <a:ext cx="2918464" cy="2264233"/>
          </a:xfrm>
          <a:prstGeom prst="rect">
            <a:avLst/>
          </a:prstGeom>
          <a:solidFill>
            <a:srgbClr val="B7B3C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r>
              <a:rPr lang="es-ES" sz="2000" b="1" dirty="0">
                <a:solidFill>
                  <a:schemeClr val="tx1"/>
                </a:solidFill>
              </a:rPr>
              <a:t>Cae una estrella, se abre el abismo y el humo provoca oscuridad. Langostas con poder de escorpiones atormentan a los hombres, pero no a los árboles.</a:t>
            </a:r>
          </a:p>
        </p:txBody>
      </p:sp>
      <p:sp>
        <p:nvSpPr>
          <p:cNvPr id="15" name="Rectángulo 14">
            <a:extLst>
              <a:ext uri="{FF2B5EF4-FFF2-40B4-BE49-F238E27FC236}">
                <a16:creationId xmlns:a16="http://schemas.microsoft.com/office/drawing/2014/main" id="{A3D45178-2E24-490E-8889-25D5EF9B40D2}"/>
              </a:ext>
            </a:extLst>
          </p:cNvPr>
          <p:cNvSpPr/>
          <p:nvPr/>
        </p:nvSpPr>
        <p:spPr>
          <a:xfrm>
            <a:off x="3588482" y="984064"/>
            <a:ext cx="2281646" cy="2264233"/>
          </a:xfrm>
          <a:prstGeom prst="rect">
            <a:avLst/>
          </a:prstGeom>
          <a:solidFill>
            <a:srgbClr val="B7B3C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r>
              <a:rPr lang="es-ES" sz="2000" b="1" dirty="0">
                <a:solidFill>
                  <a:schemeClr val="tx1"/>
                </a:solidFill>
              </a:rPr>
              <a:t>Juicios sobre el ateísmo y el secularismo.</a:t>
            </a:r>
          </a:p>
        </p:txBody>
      </p:sp>
      <p:sp>
        <p:nvSpPr>
          <p:cNvPr id="16" name="Rectángulo 15">
            <a:extLst>
              <a:ext uri="{FF2B5EF4-FFF2-40B4-BE49-F238E27FC236}">
                <a16:creationId xmlns:a16="http://schemas.microsoft.com/office/drawing/2014/main" id="{ADB1D5F7-696E-4FF6-9D34-7E8E69B4210C}"/>
              </a:ext>
            </a:extLst>
          </p:cNvPr>
          <p:cNvSpPr/>
          <p:nvPr/>
        </p:nvSpPr>
        <p:spPr>
          <a:xfrm>
            <a:off x="5870128" y="984064"/>
            <a:ext cx="2951654" cy="2264233"/>
          </a:xfrm>
          <a:prstGeom prst="rect">
            <a:avLst/>
          </a:prstGeom>
          <a:solidFill>
            <a:srgbClr val="B7B3C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r>
              <a:rPr lang="es-ES" sz="2000" b="1" dirty="0">
                <a:solidFill>
                  <a:schemeClr val="tx1"/>
                </a:solidFill>
              </a:rPr>
              <a:t>Árboles = Justos</a:t>
            </a:r>
            <a:br>
              <a:rPr lang="es-ES" sz="2000" b="1" dirty="0">
                <a:solidFill>
                  <a:schemeClr val="tx1"/>
                </a:solidFill>
              </a:rPr>
            </a:br>
            <a:r>
              <a:rPr lang="es-ES" sz="2000" b="1" dirty="0">
                <a:solidFill>
                  <a:schemeClr val="tx1"/>
                </a:solidFill>
              </a:rPr>
              <a:t>(ver 1ª trompeta).</a:t>
            </a:r>
          </a:p>
          <a:p>
            <a:r>
              <a:rPr lang="es-ES" sz="2000" b="1" dirty="0">
                <a:solidFill>
                  <a:schemeClr val="tx1"/>
                </a:solidFill>
              </a:rPr>
              <a:t>Rechazar la luz implica tormento: Ap. 9:3-11;</a:t>
            </a:r>
            <a:br>
              <a:rPr lang="es-ES" sz="2000" b="1" dirty="0">
                <a:solidFill>
                  <a:schemeClr val="tx1"/>
                </a:solidFill>
              </a:rPr>
            </a:br>
            <a:r>
              <a:rPr lang="es-ES" sz="2000" b="1" dirty="0" err="1">
                <a:solidFill>
                  <a:schemeClr val="tx1"/>
                </a:solidFill>
              </a:rPr>
              <a:t>Lc</a:t>
            </a:r>
            <a:r>
              <a:rPr lang="es-ES" sz="2000" b="1" dirty="0">
                <a:solidFill>
                  <a:schemeClr val="tx1"/>
                </a:solidFill>
              </a:rPr>
              <a:t>. 10:17-20; Ef. 1:13-14.</a:t>
            </a:r>
          </a:p>
        </p:txBody>
      </p:sp>
      <p:sp>
        <p:nvSpPr>
          <p:cNvPr id="17" name="Rectángulo 16">
            <a:extLst>
              <a:ext uri="{FF2B5EF4-FFF2-40B4-BE49-F238E27FC236}">
                <a16:creationId xmlns:a16="http://schemas.microsoft.com/office/drawing/2014/main" id="{FE87D56F-CE0D-4EA7-AB43-E86873AE204E}"/>
              </a:ext>
            </a:extLst>
          </p:cNvPr>
          <p:cNvSpPr/>
          <p:nvPr/>
        </p:nvSpPr>
        <p:spPr>
          <a:xfrm>
            <a:off x="678176" y="3248299"/>
            <a:ext cx="2918464" cy="1959429"/>
          </a:xfrm>
          <a:prstGeom prst="rect">
            <a:avLst/>
          </a:prstGeom>
          <a:solidFill>
            <a:srgbClr val="AFC9DB"/>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r>
              <a:rPr lang="es-ES" sz="2000" b="1" dirty="0">
                <a:solidFill>
                  <a:schemeClr val="tx1"/>
                </a:solidFill>
              </a:rPr>
              <a:t>Se desatan los vientos junto al Éufrates. Un gran ejército mata a ⅓ de los hombres con fuego, humo y azufre. Los idólatras no se arrepienten.</a:t>
            </a:r>
          </a:p>
        </p:txBody>
      </p:sp>
      <p:sp>
        <p:nvSpPr>
          <p:cNvPr id="18" name="Rectángulo 17">
            <a:extLst>
              <a:ext uri="{FF2B5EF4-FFF2-40B4-BE49-F238E27FC236}">
                <a16:creationId xmlns:a16="http://schemas.microsoft.com/office/drawing/2014/main" id="{CB63BF8E-F190-4A23-A843-66CB9A7C9C3E}"/>
              </a:ext>
            </a:extLst>
          </p:cNvPr>
          <p:cNvSpPr/>
          <p:nvPr/>
        </p:nvSpPr>
        <p:spPr>
          <a:xfrm>
            <a:off x="3596640" y="3248297"/>
            <a:ext cx="2281646" cy="1959429"/>
          </a:xfrm>
          <a:prstGeom prst="rect">
            <a:avLst/>
          </a:prstGeom>
          <a:solidFill>
            <a:srgbClr val="AFC9DB"/>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r>
              <a:rPr lang="es-ES" sz="2000" b="1" dirty="0">
                <a:solidFill>
                  <a:schemeClr val="tx1"/>
                </a:solidFill>
              </a:rPr>
              <a:t>Juicios sobre la Babilonia espiritual.</a:t>
            </a:r>
          </a:p>
        </p:txBody>
      </p:sp>
      <p:sp>
        <p:nvSpPr>
          <p:cNvPr id="19" name="Rectángulo 18">
            <a:extLst>
              <a:ext uri="{FF2B5EF4-FFF2-40B4-BE49-F238E27FC236}">
                <a16:creationId xmlns:a16="http://schemas.microsoft.com/office/drawing/2014/main" id="{2FC1A924-13AA-472E-9BA6-A5F2E777FE0F}"/>
              </a:ext>
            </a:extLst>
          </p:cNvPr>
          <p:cNvSpPr/>
          <p:nvPr/>
        </p:nvSpPr>
        <p:spPr>
          <a:xfrm>
            <a:off x="5878286" y="3248297"/>
            <a:ext cx="2951654" cy="1959429"/>
          </a:xfrm>
          <a:prstGeom prst="rect">
            <a:avLst/>
          </a:prstGeom>
          <a:solidFill>
            <a:srgbClr val="AFC9DB"/>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r>
              <a:rPr lang="es-ES" sz="2000" b="1" dirty="0">
                <a:solidFill>
                  <a:schemeClr val="tx1"/>
                </a:solidFill>
              </a:rPr>
              <a:t>Batalla en el Éufrates: Ap. 16:12-16.</a:t>
            </a:r>
          </a:p>
          <a:p>
            <a:r>
              <a:rPr lang="es-ES" sz="2000" b="1" dirty="0">
                <a:solidFill>
                  <a:schemeClr val="tx1"/>
                </a:solidFill>
              </a:rPr>
              <a:t>Caída de Babilonia: </a:t>
            </a:r>
            <a:r>
              <a:rPr lang="es-ES" sz="2000" b="1" dirty="0" err="1">
                <a:solidFill>
                  <a:schemeClr val="tx1"/>
                </a:solidFill>
              </a:rPr>
              <a:t>Is</a:t>
            </a:r>
            <a:r>
              <a:rPr lang="es-ES" sz="2000" b="1" dirty="0">
                <a:solidFill>
                  <a:schemeClr val="tx1"/>
                </a:solidFill>
              </a:rPr>
              <a:t>. 47:9-12.</a:t>
            </a:r>
          </a:p>
          <a:p>
            <a:r>
              <a:rPr lang="es-ES" sz="2000" b="1" dirty="0">
                <a:solidFill>
                  <a:schemeClr val="tx1"/>
                </a:solidFill>
              </a:rPr>
              <a:t>Idolatría de Babilonia: </a:t>
            </a:r>
            <a:r>
              <a:rPr lang="es-ES" sz="2000" b="1" dirty="0" err="1">
                <a:solidFill>
                  <a:schemeClr val="tx1"/>
                </a:solidFill>
              </a:rPr>
              <a:t>Dn</a:t>
            </a:r>
            <a:r>
              <a:rPr lang="es-ES" sz="2000" b="1" dirty="0">
                <a:solidFill>
                  <a:schemeClr val="tx1"/>
                </a:solidFill>
              </a:rPr>
              <a:t>. 5:4, 23.</a:t>
            </a:r>
          </a:p>
        </p:txBody>
      </p:sp>
      <p:sp>
        <p:nvSpPr>
          <p:cNvPr id="20" name="Rectángulo 19">
            <a:extLst>
              <a:ext uri="{FF2B5EF4-FFF2-40B4-BE49-F238E27FC236}">
                <a16:creationId xmlns:a16="http://schemas.microsoft.com/office/drawing/2014/main" id="{B3925678-ED50-44D3-A716-4E7FBC2116E7}"/>
              </a:ext>
            </a:extLst>
          </p:cNvPr>
          <p:cNvSpPr/>
          <p:nvPr/>
        </p:nvSpPr>
        <p:spPr>
          <a:xfrm>
            <a:off x="686332" y="5207726"/>
            <a:ext cx="2918464" cy="964474"/>
          </a:xfrm>
          <a:prstGeom prst="rect">
            <a:avLst/>
          </a:prstGeom>
          <a:solidFill>
            <a:srgbClr val="B7B3C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r>
              <a:rPr lang="es-ES" sz="2000" b="1" dirty="0">
                <a:solidFill>
                  <a:schemeClr val="tx1"/>
                </a:solidFill>
              </a:rPr>
              <a:t>Alegría en el cielo porque el mundo ha sido finalmente rescatado.</a:t>
            </a:r>
          </a:p>
        </p:txBody>
      </p:sp>
      <p:sp>
        <p:nvSpPr>
          <p:cNvPr id="21" name="Rectángulo 20">
            <a:extLst>
              <a:ext uri="{FF2B5EF4-FFF2-40B4-BE49-F238E27FC236}">
                <a16:creationId xmlns:a16="http://schemas.microsoft.com/office/drawing/2014/main" id="{6589DEB9-0D8A-4FD1-B11A-5136D2375ECA}"/>
              </a:ext>
            </a:extLst>
          </p:cNvPr>
          <p:cNvSpPr/>
          <p:nvPr/>
        </p:nvSpPr>
        <p:spPr>
          <a:xfrm>
            <a:off x="3604796" y="5207724"/>
            <a:ext cx="2281646" cy="964474"/>
          </a:xfrm>
          <a:prstGeom prst="rect">
            <a:avLst/>
          </a:prstGeom>
          <a:solidFill>
            <a:srgbClr val="B7B3C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r>
              <a:rPr lang="es-ES" sz="2000" b="1" dirty="0">
                <a:solidFill>
                  <a:schemeClr val="tx1"/>
                </a:solidFill>
              </a:rPr>
              <a:t>Segunda Venida</a:t>
            </a:r>
          </a:p>
        </p:txBody>
      </p:sp>
      <p:sp>
        <p:nvSpPr>
          <p:cNvPr id="22" name="Rectángulo 21">
            <a:extLst>
              <a:ext uri="{FF2B5EF4-FFF2-40B4-BE49-F238E27FC236}">
                <a16:creationId xmlns:a16="http://schemas.microsoft.com/office/drawing/2014/main" id="{0509C2A6-5933-4C89-8C13-9B77A77CFDE7}"/>
              </a:ext>
            </a:extLst>
          </p:cNvPr>
          <p:cNvSpPr/>
          <p:nvPr/>
        </p:nvSpPr>
        <p:spPr>
          <a:xfrm>
            <a:off x="5886442" y="5207724"/>
            <a:ext cx="2951654" cy="964474"/>
          </a:xfrm>
          <a:prstGeom prst="rect">
            <a:avLst/>
          </a:prstGeom>
          <a:solidFill>
            <a:srgbClr val="B7B3CF"/>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r>
              <a:rPr lang="es-ES" sz="2000" b="1" dirty="0">
                <a:solidFill>
                  <a:schemeClr val="tx1"/>
                </a:solidFill>
              </a:rPr>
              <a:t>Juicio: Sal. 9:8; 96:16;</a:t>
            </a:r>
            <a:br>
              <a:rPr lang="es-ES" sz="2000" b="1" dirty="0">
                <a:solidFill>
                  <a:schemeClr val="tx1"/>
                </a:solidFill>
              </a:rPr>
            </a:br>
            <a:r>
              <a:rPr lang="es-ES" sz="2000" b="1" dirty="0" err="1">
                <a:solidFill>
                  <a:schemeClr val="tx1"/>
                </a:solidFill>
              </a:rPr>
              <a:t>Hch</a:t>
            </a:r>
            <a:r>
              <a:rPr lang="es-ES" sz="2000" b="1" dirty="0">
                <a:solidFill>
                  <a:schemeClr val="tx1"/>
                </a:solidFill>
              </a:rPr>
              <a:t>. 17:31.</a:t>
            </a:r>
          </a:p>
        </p:txBody>
      </p:sp>
    </p:spTree>
    <p:extLst>
      <p:ext uri="{BB962C8B-B14F-4D97-AF65-F5344CB8AC3E}">
        <p14:creationId xmlns:p14="http://schemas.microsoft.com/office/powerpoint/2010/main" val="214066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randombar(horizontal)">
                                      <p:cBhvr>
                                        <p:cTn id="19" dur="500"/>
                                        <p:tgtEl>
                                          <p:spTgt spid="14"/>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randombar(horizont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randombar(horizontal)">
                                      <p:cBhvr>
                                        <p:cTn id="30" dur="500"/>
                                        <p:tgtEl>
                                          <p:spTgt spid="12"/>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randombar(horizontal)">
                                      <p:cBhvr>
                                        <p:cTn id="33" dur="500"/>
                                        <p:tgtEl>
                                          <p:spTgt spid="17"/>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randombar(horizontal)">
                                      <p:cBhvr>
                                        <p:cTn id="36" dur="500"/>
                                        <p:tgtEl>
                                          <p:spTgt spid="18"/>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randombar(horizontal)">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randombar(horizontal)">
                                      <p:cBhvr>
                                        <p:cTn id="44" dur="500"/>
                                        <p:tgtEl>
                                          <p:spTgt spid="13"/>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randombar(horizontal)">
                                      <p:cBhvr>
                                        <p:cTn id="47" dur="500"/>
                                        <p:tgtEl>
                                          <p:spTgt spid="20"/>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randombar(horizontal)">
                                      <p:cBhvr>
                                        <p:cTn id="50" dur="500"/>
                                        <p:tgtEl>
                                          <p:spTgt spid="21"/>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randombar(horizontal)">
                                      <p:cBhvr>
                                        <p:cTn id="5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theme/theme1.xml><?xml version="1.0" encoding="utf-8"?>
<a:theme xmlns:a="http://schemas.openxmlformats.org/drawingml/2006/main" name="Tema de Office">
  <a:themeElements>
    <a:clrScheme name="Violeta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540</TotalTime>
  <Words>1620</Words>
  <Application>Microsoft Office PowerPoint</Application>
  <PresentationFormat>Presentación en pantalla (4:3)</PresentationFormat>
  <Paragraphs>108</Paragraphs>
  <Slides>15</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15</vt:i4>
      </vt:variant>
    </vt:vector>
  </HeadingPairs>
  <TitlesOfParts>
    <vt:vector size="21" baseType="lpstr">
      <vt:lpstr>Calibri</vt:lpstr>
      <vt:lpstr>Calibri Light</vt:lpstr>
      <vt:lpstr>Comic Sans MS</vt:lpstr>
      <vt:lpstr>Arial</vt:lpstr>
      <vt:lpstr>Cooper Black</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Fustero Carreras</dc:creator>
  <cp:lastModifiedBy>Sergio Fustero Carreras</cp:lastModifiedBy>
  <cp:revision>87</cp:revision>
  <dcterms:created xsi:type="dcterms:W3CDTF">2019-01-27T16:47:09Z</dcterms:created>
  <dcterms:modified xsi:type="dcterms:W3CDTF">2019-01-31T21:36:35Z</dcterms:modified>
</cp:coreProperties>
</file>